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545" r:id="rId2"/>
    <p:sldId id="470" r:id="rId3"/>
    <p:sldId id="471" r:id="rId4"/>
    <p:sldId id="547" r:id="rId5"/>
    <p:sldId id="548" r:id="rId6"/>
    <p:sldId id="537" r:id="rId7"/>
    <p:sldId id="542" r:id="rId8"/>
    <p:sldId id="534" r:id="rId9"/>
    <p:sldId id="4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840" userDrawn="1">
          <p15:clr>
            <a:srgbClr val="A4A3A4"/>
          </p15:clr>
        </p15:guide>
        <p15:guide id="3" orient="horz" pos="845" userDrawn="1">
          <p15:clr>
            <a:srgbClr val="A4A3A4"/>
          </p15:clr>
        </p15:guide>
        <p15:guide id="4" orient="horz" pos="22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8" d="100"/>
          <a:sy n="68" d="100"/>
        </p:scale>
        <p:origin x="592" y="-196"/>
      </p:cViewPr>
      <p:guideLst>
        <p:guide orient="horz" pos="2001"/>
        <p:guide pos="3840"/>
        <p:guide orient="horz" pos="845"/>
        <p:guide orient="horz" pos="22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39D6C-CEF5-41B7-89C8-62818E6FD80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ZA"/>
        </a:p>
      </dgm:t>
    </dgm:pt>
    <dgm:pt modelId="{6CF32359-D3DC-465D-B308-5A4CB0596D3B}">
      <dgm:prSet phldrT="[Text]"/>
      <dgm:spPr/>
      <dgm:t>
        <a:bodyPr/>
        <a:lstStyle/>
        <a:p>
          <a:r>
            <a:rPr lang="en-US" dirty="0"/>
            <a:t>Fabaceae</a:t>
          </a:r>
          <a:endParaRPr lang="en-ZA" dirty="0"/>
        </a:p>
      </dgm:t>
    </dgm:pt>
    <dgm:pt modelId="{B9E538EE-2E8E-4772-83DB-1245DD1BE549}" type="parTrans" cxnId="{1BE92E15-0408-47D8-AFB5-47E9836E0AC6}">
      <dgm:prSet/>
      <dgm:spPr/>
      <dgm:t>
        <a:bodyPr/>
        <a:lstStyle/>
        <a:p>
          <a:endParaRPr lang="en-ZA"/>
        </a:p>
      </dgm:t>
    </dgm:pt>
    <dgm:pt modelId="{57D03EFD-9863-49BB-B9EC-3DC1986F8827}" type="sibTrans" cxnId="{1BE92E15-0408-47D8-AFB5-47E9836E0AC6}">
      <dgm:prSet/>
      <dgm:spPr/>
      <dgm:t>
        <a:bodyPr/>
        <a:lstStyle/>
        <a:p>
          <a:endParaRPr lang="en-ZA"/>
        </a:p>
      </dgm:t>
    </dgm:pt>
    <dgm:pt modelId="{91881DF6-9172-4BE1-A583-E47A7A6004BA}">
      <dgm:prSet phldrT="[Text]"/>
      <dgm:spPr/>
      <dgm:t>
        <a:bodyPr/>
        <a:lstStyle/>
        <a:p>
          <a:r>
            <a:rPr lang="en-US" dirty="0"/>
            <a:t>Aspalathus</a:t>
          </a:r>
          <a:endParaRPr lang="en-ZA" dirty="0"/>
        </a:p>
      </dgm:t>
    </dgm:pt>
    <dgm:pt modelId="{5300BB12-6E97-4ACE-9819-7A0B98017626}" type="parTrans" cxnId="{6E986621-3EB7-43F7-877D-BCFA77153782}">
      <dgm:prSet/>
      <dgm:spPr/>
      <dgm:t>
        <a:bodyPr/>
        <a:lstStyle/>
        <a:p>
          <a:endParaRPr lang="en-ZA"/>
        </a:p>
      </dgm:t>
    </dgm:pt>
    <dgm:pt modelId="{B5905A32-9675-4677-AF6C-0D862824B1DE}" type="sibTrans" cxnId="{6E986621-3EB7-43F7-877D-BCFA77153782}">
      <dgm:prSet/>
      <dgm:spPr/>
      <dgm:t>
        <a:bodyPr/>
        <a:lstStyle/>
        <a:p>
          <a:endParaRPr lang="en-ZA"/>
        </a:p>
      </dgm:t>
    </dgm:pt>
    <dgm:pt modelId="{1456E649-1925-4279-8640-1C33DEFA59DC}">
      <dgm:prSet phldrT="[Text]"/>
      <dgm:spPr/>
      <dgm:t>
        <a:bodyPr/>
        <a:lstStyle/>
        <a:p>
          <a:r>
            <a:rPr lang="en-US" dirty="0"/>
            <a:t>A. linearis</a:t>
          </a:r>
          <a:endParaRPr lang="en-ZA" dirty="0"/>
        </a:p>
      </dgm:t>
    </dgm:pt>
    <dgm:pt modelId="{334D36F4-BE10-4B73-94FF-29AB99E7F427}" type="parTrans" cxnId="{6C65A7D2-378B-4D29-88CE-5082735943B6}">
      <dgm:prSet/>
      <dgm:spPr/>
      <dgm:t>
        <a:bodyPr/>
        <a:lstStyle/>
        <a:p>
          <a:endParaRPr lang="en-ZA"/>
        </a:p>
      </dgm:t>
    </dgm:pt>
    <dgm:pt modelId="{585354FB-C201-408E-A3C3-8B241291FDEC}" type="sibTrans" cxnId="{6C65A7D2-378B-4D29-88CE-5082735943B6}">
      <dgm:prSet/>
      <dgm:spPr/>
      <dgm:t>
        <a:bodyPr/>
        <a:lstStyle/>
        <a:p>
          <a:endParaRPr lang="en-ZA"/>
        </a:p>
      </dgm:t>
    </dgm:pt>
    <dgm:pt modelId="{11BBA5B3-5ECC-4B7A-932C-0114BCCFAD4D}">
      <dgm:prSet phldrT="[Text]"/>
      <dgm:spPr/>
      <dgm:t>
        <a:bodyPr/>
        <a:lstStyle/>
        <a:p>
          <a:r>
            <a:rPr lang="en-US" dirty="0"/>
            <a:t>Cyclopia</a:t>
          </a:r>
          <a:endParaRPr lang="en-ZA" dirty="0"/>
        </a:p>
      </dgm:t>
    </dgm:pt>
    <dgm:pt modelId="{8A80ED2F-3DE8-47C9-BC2A-E635CE70BEC9}" type="parTrans" cxnId="{CE68C2A8-5C2B-401D-BB3A-68C793BA0033}">
      <dgm:prSet/>
      <dgm:spPr/>
      <dgm:t>
        <a:bodyPr/>
        <a:lstStyle/>
        <a:p>
          <a:endParaRPr lang="en-ZA"/>
        </a:p>
      </dgm:t>
    </dgm:pt>
    <dgm:pt modelId="{B2E0664F-72A4-44CD-8C26-67FCCD23215E}" type="sibTrans" cxnId="{CE68C2A8-5C2B-401D-BB3A-68C793BA0033}">
      <dgm:prSet/>
      <dgm:spPr/>
      <dgm:t>
        <a:bodyPr/>
        <a:lstStyle/>
        <a:p>
          <a:endParaRPr lang="en-ZA"/>
        </a:p>
      </dgm:t>
    </dgm:pt>
    <dgm:pt modelId="{4385D6A9-1BC8-405C-ADC2-7F39BEBD6490}">
      <dgm:prSet phldrT="[Text]"/>
      <dgm:spPr/>
      <dgm:t>
        <a:bodyPr/>
        <a:lstStyle/>
        <a:p>
          <a:r>
            <a:rPr lang="en-US" dirty="0"/>
            <a:t>C. subternata</a:t>
          </a:r>
          <a:endParaRPr lang="en-ZA" dirty="0"/>
        </a:p>
      </dgm:t>
    </dgm:pt>
    <dgm:pt modelId="{525D08AA-E2D1-40BE-A545-815982C8C03F}" type="parTrans" cxnId="{C469684B-CF18-4923-BB5E-54F9B76D65B9}">
      <dgm:prSet/>
      <dgm:spPr/>
      <dgm:t>
        <a:bodyPr/>
        <a:lstStyle/>
        <a:p>
          <a:endParaRPr lang="en-ZA"/>
        </a:p>
      </dgm:t>
    </dgm:pt>
    <dgm:pt modelId="{AB29D461-2349-4AE2-9E26-EABFF619902C}" type="sibTrans" cxnId="{C469684B-CF18-4923-BB5E-54F9B76D65B9}">
      <dgm:prSet/>
      <dgm:spPr/>
      <dgm:t>
        <a:bodyPr/>
        <a:lstStyle/>
        <a:p>
          <a:endParaRPr lang="en-ZA"/>
        </a:p>
      </dgm:t>
    </dgm:pt>
    <dgm:pt modelId="{8D7D6572-55B1-4E82-B71C-8F543D960128}">
      <dgm:prSet phldrT="[Text]"/>
      <dgm:spPr/>
      <dgm:t>
        <a:bodyPr/>
        <a:lstStyle/>
        <a:p>
          <a:r>
            <a:rPr lang="en-US" dirty="0"/>
            <a:t>Family</a:t>
          </a:r>
          <a:endParaRPr lang="en-ZA" dirty="0"/>
        </a:p>
      </dgm:t>
    </dgm:pt>
    <dgm:pt modelId="{8B78DB7A-1800-4EF0-A27D-D52142E72215}" type="parTrans" cxnId="{8D480EB3-6D80-41BB-BE49-B2AE142F3B0B}">
      <dgm:prSet/>
      <dgm:spPr/>
      <dgm:t>
        <a:bodyPr/>
        <a:lstStyle/>
        <a:p>
          <a:endParaRPr lang="en-ZA"/>
        </a:p>
      </dgm:t>
    </dgm:pt>
    <dgm:pt modelId="{96AF125D-31DA-4E57-9CE9-1D375B3522A2}" type="sibTrans" cxnId="{8D480EB3-6D80-41BB-BE49-B2AE142F3B0B}">
      <dgm:prSet/>
      <dgm:spPr/>
      <dgm:t>
        <a:bodyPr/>
        <a:lstStyle/>
        <a:p>
          <a:endParaRPr lang="en-ZA"/>
        </a:p>
      </dgm:t>
    </dgm:pt>
    <dgm:pt modelId="{D7C6AFBB-A061-41BC-BF38-77C81AEDC185}">
      <dgm:prSet phldrT="[Text]"/>
      <dgm:spPr/>
      <dgm:t>
        <a:bodyPr/>
        <a:lstStyle/>
        <a:p>
          <a:r>
            <a:rPr lang="en-US" dirty="0"/>
            <a:t>Genus</a:t>
          </a:r>
          <a:endParaRPr lang="en-ZA" dirty="0"/>
        </a:p>
      </dgm:t>
    </dgm:pt>
    <dgm:pt modelId="{6BB53A75-2F45-4881-B6C5-9A1AF88D58BD}" type="parTrans" cxnId="{BCD0DBB1-4125-43CB-96E9-70B02F6461FF}">
      <dgm:prSet/>
      <dgm:spPr/>
      <dgm:t>
        <a:bodyPr/>
        <a:lstStyle/>
        <a:p>
          <a:endParaRPr lang="en-ZA"/>
        </a:p>
      </dgm:t>
    </dgm:pt>
    <dgm:pt modelId="{5D85548F-A18F-4131-A705-54CADF547996}" type="sibTrans" cxnId="{BCD0DBB1-4125-43CB-96E9-70B02F6461FF}">
      <dgm:prSet/>
      <dgm:spPr/>
      <dgm:t>
        <a:bodyPr/>
        <a:lstStyle/>
        <a:p>
          <a:endParaRPr lang="en-ZA"/>
        </a:p>
      </dgm:t>
    </dgm:pt>
    <dgm:pt modelId="{97D59388-375B-4065-A768-1AED96D38981}">
      <dgm:prSet phldrT="[Text]"/>
      <dgm:spPr/>
      <dgm:t>
        <a:bodyPr/>
        <a:lstStyle/>
        <a:p>
          <a:r>
            <a:rPr lang="en-US" dirty="0"/>
            <a:t>Species</a:t>
          </a:r>
          <a:endParaRPr lang="en-ZA" dirty="0"/>
        </a:p>
      </dgm:t>
    </dgm:pt>
    <dgm:pt modelId="{1B724DFC-11E3-4872-87C6-F0F0BDF696A0}" type="parTrans" cxnId="{FDB1C3E9-3688-474C-B3A9-F9A9DCF4597D}">
      <dgm:prSet/>
      <dgm:spPr/>
      <dgm:t>
        <a:bodyPr/>
        <a:lstStyle/>
        <a:p>
          <a:endParaRPr lang="en-ZA"/>
        </a:p>
      </dgm:t>
    </dgm:pt>
    <dgm:pt modelId="{6E7D481C-8364-4193-AF0A-15581312581C}" type="sibTrans" cxnId="{FDB1C3E9-3688-474C-B3A9-F9A9DCF4597D}">
      <dgm:prSet/>
      <dgm:spPr/>
      <dgm:t>
        <a:bodyPr/>
        <a:lstStyle/>
        <a:p>
          <a:endParaRPr lang="en-ZA"/>
        </a:p>
      </dgm:t>
    </dgm:pt>
    <dgm:pt modelId="{B41486A3-5F06-4828-9773-E54B1FBD3892}">
      <dgm:prSet phldrT="[Text]"/>
      <dgm:spPr/>
      <dgm:t>
        <a:bodyPr/>
        <a:lstStyle/>
        <a:p>
          <a:r>
            <a:rPr lang="en-US" dirty="0"/>
            <a:t>Ecotypes</a:t>
          </a:r>
          <a:endParaRPr lang="en-ZA" dirty="0"/>
        </a:p>
      </dgm:t>
    </dgm:pt>
    <dgm:pt modelId="{16945300-8ED9-4650-9E0F-0FDBB901646A}" type="parTrans" cxnId="{BD8C4034-4D37-4A3F-A171-014B9401A335}">
      <dgm:prSet/>
      <dgm:spPr/>
      <dgm:t>
        <a:bodyPr/>
        <a:lstStyle/>
        <a:p>
          <a:endParaRPr lang="en-ZA"/>
        </a:p>
      </dgm:t>
    </dgm:pt>
    <dgm:pt modelId="{1ED8D13E-BEAB-463C-9CDF-47B80471A56A}" type="sibTrans" cxnId="{BD8C4034-4D37-4A3F-A171-014B9401A335}">
      <dgm:prSet/>
      <dgm:spPr/>
      <dgm:t>
        <a:bodyPr/>
        <a:lstStyle/>
        <a:p>
          <a:endParaRPr lang="en-ZA"/>
        </a:p>
      </dgm:t>
    </dgm:pt>
    <dgm:pt modelId="{1AE64654-B97B-4403-AE4D-2D5605CE8381}">
      <dgm:prSet/>
      <dgm:spPr/>
      <dgm:t>
        <a:bodyPr/>
        <a:lstStyle/>
        <a:p>
          <a:r>
            <a:rPr lang="en-US" dirty="0"/>
            <a:t>C. intermedia</a:t>
          </a:r>
          <a:endParaRPr lang="en-ZA" dirty="0"/>
        </a:p>
      </dgm:t>
    </dgm:pt>
    <dgm:pt modelId="{2AE0099A-3EFB-4BBC-B7B9-8CC8D812F8FA}" type="parTrans" cxnId="{09556EB5-6F66-4D9B-AA73-B55CF420676C}">
      <dgm:prSet/>
      <dgm:spPr/>
      <dgm:t>
        <a:bodyPr/>
        <a:lstStyle/>
        <a:p>
          <a:endParaRPr lang="en-ZA"/>
        </a:p>
      </dgm:t>
    </dgm:pt>
    <dgm:pt modelId="{7C0DD4A3-7EC8-471D-8084-5196CAE07CFE}" type="sibTrans" cxnId="{09556EB5-6F66-4D9B-AA73-B55CF420676C}">
      <dgm:prSet/>
      <dgm:spPr/>
      <dgm:t>
        <a:bodyPr/>
        <a:lstStyle/>
        <a:p>
          <a:endParaRPr lang="en-ZA"/>
        </a:p>
      </dgm:t>
    </dgm:pt>
    <dgm:pt modelId="{D0184146-335D-42EA-96ED-36A24307C0D1}">
      <dgm:prSet/>
      <dgm:spPr/>
      <dgm:t>
        <a:bodyPr/>
        <a:lstStyle/>
        <a:p>
          <a:r>
            <a:rPr lang="en-US" dirty="0"/>
            <a:t>C. genistoides</a:t>
          </a:r>
          <a:endParaRPr lang="en-ZA" dirty="0"/>
        </a:p>
      </dgm:t>
    </dgm:pt>
    <dgm:pt modelId="{0CBA4102-F9FA-4E5F-877C-FDE3B65F1801}" type="parTrans" cxnId="{B79C9D7F-DF46-4039-82D1-5B40AF5E9710}">
      <dgm:prSet/>
      <dgm:spPr/>
      <dgm:t>
        <a:bodyPr/>
        <a:lstStyle/>
        <a:p>
          <a:endParaRPr lang="en-ZA"/>
        </a:p>
      </dgm:t>
    </dgm:pt>
    <dgm:pt modelId="{491C67A5-9DCC-4E1B-BFE3-4083A877F99F}" type="sibTrans" cxnId="{B79C9D7F-DF46-4039-82D1-5B40AF5E9710}">
      <dgm:prSet/>
      <dgm:spPr/>
      <dgm:t>
        <a:bodyPr/>
        <a:lstStyle/>
        <a:p>
          <a:endParaRPr lang="en-ZA"/>
        </a:p>
      </dgm:t>
    </dgm:pt>
    <dgm:pt modelId="{979A4CB1-C15E-4E7E-B4EF-7EAB6DBB7322}" type="pres">
      <dgm:prSet presAssocID="{DD739D6C-CEF5-41B7-89C8-62818E6FD804}" presName="mainComposite" presStyleCnt="0">
        <dgm:presLayoutVars>
          <dgm:chPref val="1"/>
          <dgm:dir/>
          <dgm:animOne val="branch"/>
          <dgm:animLvl val="lvl"/>
          <dgm:resizeHandles val="exact"/>
        </dgm:presLayoutVars>
      </dgm:prSet>
      <dgm:spPr/>
    </dgm:pt>
    <dgm:pt modelId="{30199214-DFA8-4CBB-BE58-051B236F710F}" type="pres">
      <dgm:prSet presAssocID="{DD739D6C-CEF5-41B7-89C8-62818E6FD804}" presName="hierFlow" presStyleCnt="0"/>
      <dgm:spPr/>
    </dgm:pt>
    <dgm:pt modelId="{595DB02A-C198-454B-ACA3-D51A317A6050}" type="pres">
      <dgm:prSet presAssocID="{DD739D6C-CEF5-41B7-89C8-62818E6FD804}" presName="firstBuf" presStyleCnt="0"/>
      <dgm:spPr/>
    </dgm:pt>
    <dgm:pt modelId="{6204873F-6D80-4FA6-932D-245A5CC144AF}" type="pres">
      <dgm:prSet presAssocID="{DD739D6C-CEF5-41B7-89C8-62818E6FD804}" presName="hierChild1" presStyleCnt="0">
        <dgm:presLayoutVars>
          <dgm:chPref val="1"/>
          <dgm:animOne val="branch"/>
          <dgm:animLvl val="lvl"/>
        </dgm:presLayoutVars>
      </dgm:prSet>
      <dgm:spPr/>
    </dgm:pt>
    <dgm:pt modelId="{FF2BEC65-8039-414C-B13F-447ABC758CA0}" type="pres">
      <dgm:prSet presAssocID="{6CF32359-D3DC-465D-B308-5A4CB0596D3B}" presName="Name14" presStyleCnt="0"/>
      <dgm:spPr/>
    </dgm:pt>
    <dgm:pt modelId="{D630DA02-1056-4FB9-A9B3-4CB80E13301C}" type="pres">
      <dgm:prSet presAssocID="{6CF32359-D3DC-465D-B308-5A4CB0596D3B}" presName="level1Shape" presStyleLbl="node0" presStyleIdx="0" presStyleCnt="1" custLinFactNeighborX="-3463" custLinFactNeighborY="2321">
        <dgm:presLayoutVars>
          <dgm:chPref val="3"/>
        </dgm:presLayoutVars>
      </dgm:prSet>
      <dgm:spPr/>
    </dgm:pt>
    <dgm:pt modelId="{7075A3A8-FC30-40E6-B2B1-04D20DC5C598}" type="pres">
      <dgm:prSet presAssocID="{6CF32359-D3DC-465D-B308-5A4CB0596D3B}" presName="hierChild2" presStyleCnt="0"/>
      <dgm:spPr/>
    </dgm:pt>
    <dgm:pt modelId="{530BC700-D4A0-4D0B-8C27-B57EE057B817}" type="pres">
      <dgm:prSet presAssocID="{5300BB12-6E97-4ACE-9819-7A0B98017626}" presName="Name19" presStyleLbl="parChTrans1D2" presStyleIdx="0" presStyleCnt="2"/>
      <dgm:spPr/>
    </dgm:pt>
    <dgm:pt modelId="{85A62EC1-79D5-4D42-AF42-DFF3A0ADD7C9}" type="pres">
      <dgm:prSet presAssocID="{91881DF6-9172-4BE1-A583-E47A7A6004BA}" presName="Name21" presStyleCnt="0"/>
      <dgm:spPr/>
    </dgm:pt>
    <dgm:pt modelId="{85771B66-3C00-4952-96C2-0EA02735913B}" type="pres">
      <dgm:prSet presAssocID="{91881DF6-9172-4BE1-A583-E47A7A6004BA}" presName="level2Shape" presStyleLbl="node2" presStyleIdx="0" presStyleCnt="2" custLinFactNeighborX="1425" custLinFactNeighborY="-5137"/>
      <dgm:spPr/>
    </dgm:pt>
    <dgm:pt modelId="{EC5C3007-4D7A-4246-9C46-ADE805C6A7DB}" type="pres">
      <dgm:prSet presAssocID="{91881DF6-9172-4BE1-A583-E47A7A6004BA}" presName="hierChild3" presStyleCnt="0"/>
      <dgm:spPr/>
    </dgm:pt>
    <dgm:pt modelId="{A6201D47-753B-4B17-8C7A-5D7F57C29C97}" type="pres">
      <dgm:prSet presAssocID="{334D36F4-BE10-4B73-94FF-29AB99E7F427}" presName="Name19" presStyleLbl="parChTrans1D3" presStyleIdx="0" presStyleCnt="4"/>
      <dgm:spPr/>
    </dgm:pt>
    <dgm:pt modelId="{624BB1B4-F934-4031-AC8F-12B43D85653E}" type="pres">
      <dgm:prSet presAssocID="{1456E649-1925-4279-8640-1C33DEFA59DC}" presName="Name21" presStyleCnt="0"/>
      <dgm:spPr/>
    </dgm:pt>
    <dgm:pt modelId="{D4B1BAF4-DBD3-4197-9BE2-FEC7A693557D}" type="pres">
      <dgm:prSet presAssocID="{1456E649-1925-4279-8640-1C33DEFA59DC}" presName="level2Shape" presStyleLbl="node3" presStyleIdx="0" presStyleCnt="4" custLinFactNeighborX="1880" custLinFactNeighborY="-2003"/>
      <dgm:spPr/>
    </dgm:pt>
    <dgm:pt modelId="{1B9BE7C0-D7EC-42B3-845F-8144D96127C7}" type="pres">
      <dgm:prSet presAssocID="{1456E649-1925-4279-8640-1C33DEFA59DC}" presName="hierChild3" presStyleCnt="0"/>
      <dgm:spPr/>
    </dgm:pt>
    <dgm:pt modelId="{7716D203-B800-4F12-918A-EC8E795D2E36}" type="pres">
      <dgm:prSet presAssocID="{8A80ED2F-3DE8-47C9-BC2A-E635CE70BEC9}" presName="Name19" presStyleLbl="parChTrans1D2" presStyleIdx="1" presStyleCnt="2"/>
      <dgm:spPr/>
    </dgm:pt>
    <dgm:pt modelId="{31BA192F-C8D1-4CB6-AFCE-1A92CF6E8963}" type="pres">
      <dgm:prSet presAssocID="{11BBA5B3-5ECC-4B7A-932C-0114BCCFAD4D}" presName="Name21" presStyleCnt="0"/>
      <dgm:spPr/>
    </dgm:pt>
    <dgm:pt modelId="{4A368F66-A484-4FC8-A359-2E77806040E2}" type="pres">
      <dgm:prSet presAssocID="{11BBA5B3-5ECC-4B7A-932C-0114BCCFAD4D}" presName="level2Shape" presStyleLbl="node2" presStyleIdx="1" presStyleCnt="2" custLinFactNeighborX="-713" custLinFactNeighborY="-5135"/>
      <dgm:spPr/>
    </dgm:pt>
    <dgm:pt modelId="{3C026118-4620-466C-8689-5F5392334C87}" type="pres">
      <dgm:prSet presAssocID="{11BBA5B3-5ECC-4B7A-932C-0114BCCFAD4D}" presName="hierChild3" presStyleCnt="0"/>
      <dgm:spPr/>
    </dgm:pt>
    <dgm:pt modelId="{6432E42C-A782-41D0-9D55-6B85C88E5B4A}" type="pres">
      <dgm:prSet presAssocID="{525D08AA-E2D1-40BE-A545-815982C8C03F}" presName="Name19" presStyleLbl="parChTrans1D3" presStyleIdx="1" presStyleCnt="4"/>
      <dgm:spPr/>
    </dgm:pt>
    <dgm:pt modelId="{E13FAC9C-7C40-4BE6-B3C0-01605153383F}" type="pres">
      <dgm:prSet presAssocID="{4385D6A9-1BC8-405C-ADC2-7F39BEBD6490}" presName="Name21" presStyleCnt="0"/>
      <dgm:spPr/>
    </dgm:pt>
    <dgm:pt modelId="{9C9AC37E-6290-43A7-846B-22A06D9970D5}" type="pres">
      <dgm:prSet presAssocID="{4385D6A9-1BC8-405C-ADC2-7F39BEBD6490}" presName="level2Shape" presStyleLbl="node3" presStyleIdx="1" presStyleCnt="4" custLinFactNeighborX="-2267" custLinFactNeighborY="521"/>
      <dgm:spPr/>
    </dgm:pt>
    <dgm:pt modelId="{087FDB17-48CC-44D8-B4DD-6A4DB453EAF6}" type="pres">
      <dgm:prSet presAssocID="{4385D6A9-1BC8-405C-ADC2-7F39BEBD6490}" presName="hierChild3" presStyleCnt="0"/>
      <dgm:spPr/>
    </dgm:pt>
    <dgm:pt modelId="{2FD45697-A3DD-435B-B962-0AF3785C8E5F}" type="pres">
      <dgm:prSet presAssocID="{2AE0099A-3EFB-4BBC-B7B9-8CC8D812F8FA}" presName="Name19" presStyleLbl="parChTrans1D3" presStyleIdx="2" presStyleCnt="4"/>
      <dgm:spPr/>
    </dgm:pt>
    <dgm:pt modelId="{FB1B8A48-9B50-4194-AE29-E5679704530A}" type="pres">
      <dgm:prSet presAssocID="{1AE64654-B97B-4403-AE4D-2D5605CE8381}" presName="Name21" presStyleCnt="0"/>
      <dgm:spPr/>
    </dgm:pt>
    <dgm:pt modelId="{B3FEF176-31D7-467B-8275-06928A197F54}" type="pres">
      <dgm:prSet presAssocID="{1AE64654-B97B-4403-AE4D-2D5605CE8381}" presName="level2Shape" presStyleLbl="node3" presStyleIdx="2" presStyleCnt="4" custLinFactNeighborX="-3806" custLinFactNeighborY="145"/>
      <dgm:spPr/>
    </dgm:pt>
    <dgm:pt modelId="{B74D1DE6-3DCD-4590-95BB-43ADB4DEB915}" type="pres">
      <dgm:prSet presAssocID="{1AE64654-B97B-4403-AE4D-2D5605CE8381}" presName="hierChild3" presStyleCnt="0"/>
      <dgm:spPr/>
    </dgm:pt>
    <dgm:pt modelId="{1839C3B1-500F-44A5-AABB-92D5A277673E}" type="pres">
      <dgm:prSet presAssocID="{0CBA4102-F9FA-4E5F-877C-FDE3B65F1801}" presName="Name19" presStyleLbl="parChTrans1D3" presStyleIdx="3" presStyleCnt="4"/>
      <dgm:spPr/>
    </dgm:pt>
    <dgm:pt modelId="{93E9322C-3CA4-4C0C-8814-CB16F152B5E2}" type="pres">
      <dgm:prSet presAssocID="{D0184146-335D-42EA-96ED-36A24307C0D1}" presName="Name21" presStyleCnt="0"/>
      <dgm:spPr/>
    </dgm:pt>
    <dgm:pt modelId="{126DF9EA-090B-40FA-95AC-824EC8CD7941}" type="pres">
      <dgm:prSet presAssocID="{D0184146-335D-42EA-96ED-36A24307C0D1}" presName="level2Shape" presStyleLbl="node3" presStyleIdx="3" presStyleCnt="4"/>
      <dgm:spPr/>
    </dgm:pt>
    <dgm:pt modelId="{BBC7AD87-ACF6-4082-AF5D-CC857532CEF9}" type="pres">
      <dgm:prSet presAssocID="{D0184146-335D-42EA-96ED-36A24307C0D1}" presName="hierChild3" presStyleCnt="0"/>
      <dgm:spPr/>
    </dgm:pt>
    <dgm:pt modelId="{74A53550-3648-47F4-B0E7-34BD9509921B}" type="pres">
      <dgm:prSet presAssocID="{DD739D6C-CEF5-41B7-89C8-62818E6FD804}" presName="bgShapesFlow" presStyleCnt="0"/>
      <dgm:spPr/>
    </dgm:pt>
    <dgm:pt modelId="{4856B1A7-EEA1-453A-9330-5DF8040561D6}" type="pres">
      <dgm:prSet presAssocID="{8D7D6572-55B1-4E82-B71C-8F543D960128}" presName="rectComp" presStyleCnt="0"/>
      <dgm:spPr/>
    </dgm:pt>
    <dgm:pt modelId="{5568E855-9F0F-4CC5-88A2-7C4186062A78}" type="pres">
      <dgm:prSet presAssocID="{8D7D6572-55B1-4E82-B71C-8F543D960128}" presName="bgRect" presStyleLbl="bgShp" presStyleIdx="0" presStyleCnt="4"/>
      <dgm:spPr/>
    </dgm:pt>
    <dgm:pt modelId="{03E906B4-B930-4FA4-B584-3296BF50F484}" type="pres">
      <dgm:prSet presAssocID="{8D7D6572-55B1-4E82-B71C-8F543D960128}" presName="bgRectTx" presStyleLbl="bgShp" presStyleIdx="0" presStyleCnt="4">
        <dgm:presLayoutVars>
          <dgm:bulletEnabled val="1"/>
        </dgm:presLayoutVars>
      </dgm:prSet>
      <dgm:spPr/>
    </dgm:pt>
    <dgm:pt modelId="{FB7C25E4-4175-4F97-9FCE-5C0320C98438}" type="pres">
      <dgm:prSet presAssocID="{8D7D6572-55B1-4E82-B71C-8F543D960128}" presName="spComp" presStyleCnt="0"/>
      <dgm:spPr/>
    </dgm:pt>
    <dgm:pt modelId="{3A28348A-9368-459B-B3A3-25917515F4C3}" type="pres">
      <dgm:prSet presAssocID="{8D7D6572-55B1-4E82-B71C-8F543D960128}" presName="vSp" presStyleCnt="0"/>
      <dgm:spPr/>
    </dgm:pt>
    <dgm:pt modelId="{97AC39B8-86FC-454E-81D7-29D131BA211A}" type="pres">
      <dgm:prSet presAssocID="{D7C6AFBB-A061-41BC-BF38-77C81AEDC185}" presName="rectComp" presStyleCnt="0"/>
      <dgm:spPr/>
    </dgm:pt>
    <dgm:pt modelId="{68F4440C-A302-47DC-8FAB-7D732C3C291A}" type="pres">
      <dgm:prSet presAssocID="{D7C6AFBB-A061-41BC-BF38-77C81AEDC185}" presName="bgRect" presStyleLbl="bgShp" presStyleIdx="1" presStyleCnt="4"/>
      <dgm:spPr/>
    </dgm:pt>
    <dgm:pt modelId="{E6AE7495-3615-4B91-9C73-DE5A9CE2D593}" type="pres">
      <dgm:prSet presAssocID="{D7C6AFBB-A061-41BC-BF38-77C81AEDC185}" presName="bgRectTx" presStyleLbl="bgShp" presStyleIdx="1" presStyleCnt="4">
        <dgm:presLayoutVars>
          <dgm:bulletEnabled val="1"/>
        </dgm:presLayoutVars>
      </dgm:prSet>
      <dgm:spPr/>
    </dgm:pt>
    <dgm:pt modelId="{52E72B68-61A7-4070-BE04-F07091F5A508}" type="pres">
      <dgm:prSet presAssocID="{D7C6AFBB-A061-41BC-BF38-77C81AEDC185}" presName="spComp" presStyleCnt="0"/>
      <dgm:spPr/>
    </dgm:pt>
    <dgm:pt modelId="{6E2A0A27-7EEC-433A-9DBE-DBF463F243ED}" type="pres">
      <dgm:prSet presAssocID="{D7C6AFBB-A061-41BC-BF38-77C81AEDC185}" presName="vSp" presStyleCnt="0"/>
      <dgm:spPr/>
    </dgm:pt>
    <dgm:pt modelId="{7EDD9B66-6444-4729-BBD5-CCF6A0EB5675}" type="pres">
      <dgm:prSet presAssocID="{97D59388-375B-4065-A768-1AED96D38981}" presName="rectComp" presStyleCnt="0"/>
      <dgm:spPr/>
    </dgm:pt>
    <dgm:pt modelId="{5070D14F-EC43-4C6D-B13B-F86F1E787DB2}" type="pres">
      <dgm:prSet presAssocID="{97D59388-375B-4065-A768-1AED96D38981}" presName="bgRect" presStyleLbl="bgShp" presStyleIdx="2" presStyleCnt="4" custLinFactNeighborX="967" custLinFactNeighborY="1024"/>
      <dgm:spPr/>
    </dgm:pt>
    <dgm:pt modelId="{EF445BF0-17C2-40B0-BADE-C2217D25AA42}" type="pres">
      <dgm:prSet presAssocID="{97D59388-375B-4065-A768-1AED96D38981}" presName="bgRectTx" presStyleLbl="bgShp" presStyleIdx="2" presStyleCnt="4">
        <dgm:presLayoutVars>
          <dgm:bulletEnabled val="1"/>
        </dgm:presLayoutVars>
      </dgm:prSet>
      <dgm:spPr/>
    </dgm:pt>
    <dgm:pt modelId="{796F8242-77AB-4A07-A7EC-D542F58B5FDF}" type="pres">
      <dgm:prSet presAssocID="{97D59388-375B-4065-A768-1AED96D38981}" presName="spComp" presStyleCnt="0"/>
      <dgm:spPr/>
    </dgm:pt>
    <dgm:pt modelId="{A798C544-8A7A-42B6-82A8-F6AE7256377B}" type="pres">
      <dgm:prSet presAssocID="{97D59388-375B-4065-A768-1AED96D38981}" presName="vSp" presStyleCnt="0"/>
      <dgm:spPr/>
    </dgm:pt>
    <dgm:pt modelId="{11E1E091-2976-4F86-BCD0-D0D86138266B}" type="pres">
      <dgm:prSet presAssocID="{B41486A3-5F06-4828-9773-E54B1FBD3892}" presName="rectComp" presStyleCnt="0"/>
      <dgm:spPr/>
    </dgm:pt>
    <dgm:pt modelId="{7F7A6F6E-0A34-48B6-86F1-9250F461B1E6}" type="pres">
      <dgm:prSet presAssocID="{B41486A3-5F06-4828-9773-E54B1FBD3892}" presName="bgRect" presStyleLbl="bgShp" presStyleIdx="3" presStyleCnt="4"/>
      <dgm:spPr/>
    </dgm:pt>
    <dgm:pt modelId="{B891D7B9-9958-43BF-9C1F-F2054434F4D0}" type="pres">
      <dgm:prSet presAssocID="{B41486A3-5F06-4828-9773-E54B1FBD3892}" presName="bgRectTx" presStyleLbl="bgShp" presStyleIdx="3" presStyleCnt="4">
        <dgm:presLayoutVars>
          <dgm:bulletEnabled val="1"/>
        </dgm:presLayoutVars>
      </dgm:prSet>
      <dgm:spPr/>
    </dgm:pt>
  </dgm:ptLst>
  <dgm:cxnLst>
    <dgm:cxn modelId="{072B3B0E-B9C4-4ADA-A8F8-76785DEE3DBC}" type="presOf" srcId="{4385D6A9-1BC8-405C-ADC2-7F39BEBD6490}" destId="{9C9AC37E-6290-43A7-846B-22A06D9970D5}" srcOrd="0" destOrd="0" presId="urn:microsoft.com/office/officeart/2005/8/layout/hierarchy6"/>
    <dgm:cxn modelId="{1751140F-E5A5-4863-A373-ED9F4CEE39C5}" type="presOf" srcId="{8A80ED2F-3DE8-47C9-BC2A-E635CE70BEC9}" destId="{7716D203-B800-4F12-918A-EC8E795D2E36}" srcOrd="0" destOrd="0" presId="urn:microsoft.com/office/officeart/2005/8/layout/hierarchy6"/>
    <dgm:cxn modelId="{78818113-C7F7-4F3A-8BDF-28D5B75F3975}" type="presOf" srcId="{B41486A3-5F06-4828-9773-E54B1FBD3892}" destId="{B891D7B9-9958-43BF-9C1F-F2054434F4D0}" srcOrd="1" destOrd="0" presId="urn:microsoft.com/office/officeart/2005/8/layout/hierarchy6"/>
    <dgm:cxn modelId="{1BE92E15-0408-47D8-AFB5-47E9836E0AC6}" srcId="{DD739D6C-CEF5-41B7-89C8-62818E6FD804}" destId="{6CF32359-D3DC-465D-B308-5A4CB0596D3B}" srcOrd="0" destOrd="0" parTransId="{B9E538EE-2E8E-4772-83DB-1245DD1BE549}" sibTransId="{57D03EFD-9863-49BB-B9EC-3DC1986F8827}"/>
    <dgm:cxn modelId="{6E986621-3EB7-43F7-877D-BCFA77153782}" srcId="{6CF32359-D3DC-465D-B308-5A4CB0596D3B}" destId="{91881DF6-9172-4BE1-A583-E47A7A6004BA}" srcOrd="0" destOrd="0" parTransId="{5300BB12-6E97-4ACE-9819-7A0B98017626}" sibTransId="{B5905A32-9675-4677-AF6C-0D862824B1DE}"/>
    <dgm:cxn modelId="{C13B9D2D-6FC3-413D-944E-52CC6FA6321D}" type="presOf" srcId="{B41486A3-5F06-4828-9773-E54B1FBD3892}" destId="{7F7A6F6E-0A34-48B6-86F1-9250F461B1E6}" srcOrd="0" destOrd="0" presId="urn:microsoft.com/office/officeart/2005/8/layout/hierarchy6"/>
    <dgm:cxn modelId="{BD8C4034-4D37-4A3F-A171-014B9401A335}" srcId="{DD739D6C-CEF5-41B7-89C8-62818E6FD804}" destId="{B41486A3-5F06-4828-9773-E54B1FBD3892}" srcOrd="4" destOrd="0" parTransId="{16945300-8ED9-4650-9E0F-0FDBB901646A}" sibTransId="{1ED8D13E-BEAB-463C-9CDF-47B80471A56A}"/>
    <dgm:cxn modelId="{004D143B-A614-4008-80B0-4EE4976C8614}" type="presOf" srcId="{2AE0099A-3EFB-4BBC-B7B9-8CC8D812F8FA}" destId="{2FD45697-A3DD-435B-B962-0AF3785C8E5F}" srcOrd="0" destOrd="0" presId="urn:microsoft.com/office/officeart/2005/8/layout/hierarchy6"/>
    <dgm:cxn modelId="{0F2FD443-D1A4-47AB-B5FD-BC3209FBB61B}" type="presOf" srcId="{6CF32359-D3DC-465D-B308-5A4CB0596D3B}" destId="{D630DA02-1056-4FB9-A9B3-4CB80E13301C}" srcOrd="0" destOrd="0" presId="urn:microsoft.com/office/officeart/2005/8/layout/hierarchy6"/>
    <dgm:cxn modelId="{C469684B-CF18-4923-BB5E-54F9B76D65B9}" srcId="{11BBA5B3-5ECC-4B7A-932C-0114BCCFAD4D}" destId="{4385D6A9-1BC8-405C-ADC2-7F39BEBD6490}" srcOrd="0" destOrd="0" parTransId="{525D08AA-E2D1-40BE-A545-815982C8C03F}" sibTransId="{AB29D461-2349-4AE2-9E26-EABFF619902C}"/>
    <dgm:cxn modelId="{233FF54C-9077-4FB2-98CF-2C54D5B69829}" type="presOf" srcId="{11BBA5B3-5ECC-4B7A-932C-0114BCCFAD4D}" destId="{4A368F66-A484-4FC8-A359-2E77806040E2}" srcOrd="0" destOrd="0" presId="urn:microsoft.com/office/officeart/2005/8/layout/hierarchy6"/>
    <dgm:cxn modelId="{0047A570-5E92-4DA7-90ED-F33233C6C27E}" type="presOf" srcId="{97D59388-375B-4065-A768-1AED96D38981}" destId="{5070D14F-EC43-4C6D-B13B-F86F1E787DB2}" srcOrd="0" destOrd="0" presId="urn:microsoft.com/office/officeart/2005/8/layout/hierarchy6"/>
    <dgm:cxn modelId="{DA03C473-21B0-470A-89F7-15BBD8B7E6B3}" type="presOf" srcId="{DD739D6C-CEF5-41B7-89C8-62818E6FD804}" destId="{979A4CB1-C15E-4E7E-B4EF-7EAB6DBB7322}" srcOrd="0" destOrd="0" presId="urn:microsoft.com/office/officeart/2005/8/layout/hierarchy6"/>
    <dgm:cxn modelId="{B79C9D7F-DF46-4039-82D1-5B40AF5E9710}" srcId="{11BBA5B3-5ECC-4B7A-932C-0114BCCFAD4D}" destId="{D0184146-335D-42EA-96ED-36A24307C0D1}" srcOrd="2" destOrd="0" parTransId="{0CBA4102-F9FA-4E5F-877C-FDE3B65F1801}" sibTransId="{491C67A5-9DCC-4E1B-BFE3-4083A877F99F}"/>
    <dgm:cxn modelId="{F869C089-EAFD-4E10-A599-8035FA342407}" type="presOf" srcId="{D7C6AFBB-A061-41BC-BF38-77C81AEDC185}" destId="{68F4440C-A302-47DC-8FAB-7D732C3C291A}" srcOrd="0" destOrd="0" presId="urn:microsoft.com/office/officeart/2005/8/layout/hierarchy6"/>
    <dgm:cxn modelId="{67420695-D8F8-4964-AD97-BB980DE882E2}" type="presOf" srcId="{0CBA4102-F9FA-4E5F-877C-FDE3B65F1801}" destId="{1839C3B1-500F-44A5-AABB-92D5A277673E}" srcOrd="0" destOrd="0" presId="urn:microsoft.com/office/officeart/2005/8/layout/hierarchy6"/>
    <dgm:cxn modelId="{B031049E-6859-4E06-9E57-28755FBFF77E}" type="presOf" srcId="{8D7D6572-55B1-4E82-B71C-8F543D960128}" destId="{03E906B4-B930-4FA4-B584-3296BF50F484}" srcOrd="1" destOrd="0" presId="urn:microsoft.com/office/officeart/2005/8/layout/hierarchy6"/>
    <dgm:cxn modelId="{439939A0-55D7-4E1B-A8B8-D5C24E21549A}" type="presOf" srcId="{525D08AA-E2D1-40BE-A545-815982C8C03F}" destId="{6432E42C-A782-41D0-9D55-6B85C88E5B4A}" srcOrd="0" destOrd="0" presId="urn:microsoft.com/office/officeart/2005/8/layout/hierarchy6"/>
    <dgm:cxn modelId="{9EAC8CA4-2E04-4F95-B2B4-49A871C3619B}" type="presOf" srcId="{5300BB12-6E97-4ACE-9819-7A0B98017626}" destId="{530BC700-D4A0-4D0B-8C27-B57EE057B817}" srcOrd="0" destOrd="0" presId="urn:microsoft.com/office/officeart/2005/8/layout/hierarchy6"/>
    <dgm:cxn modelId="{C79C9DA7-DCEE-4E62-951E-763A9D555523}" type="presOf" srcId="{8D7D6572-55B1-4E82-B71C-8F543D960128}" destId="{5568E855-9F0F-4CC5-88A2-7C4186062A78}" srcOrd="0" destOrd="0" presId="urn:microsoft.com/office/officeart/2005/8/layout/hierarchy6"/>
    <dgm:cxn modelId="{CE68C2A8-5C2B-401D-BB3A-68C793BA0033}" srcId="{6CF32359-D3DC-465D-B308-5A4CB0596D3B}" destId="{11BBA5B3-5ECC-4B7A-932C-0114BCCFAD4D}" srcOrd="1" destOrd="0" parTransId="{8A80ED2F-3DE8-47C9-BC2A-E635CE70BEC9}" sibTransId="{B2E0664F-72A4-44CD-8C26-67FCCD23215E}"/>
    <dgm:cxn modelId="{BCD0DBB1-4125-43CB-96E9-70B02F6461FF}" srcId="{DD739D6C-CEF5-41B7-89C8-62818E6FD804}" destId="{D7C6AFBB-A061-41BC-BF38-77C81AEDC185}" srcOrd="2" destOrd="0" parTransId="{6BB53A75-2F45-4881-B6C5-9A1AF88D58BD}" sibTransId="{5D85548F-A18F-4131-A705-54CADF547996}"/>
    <dgm:cxn modelId="{8D480EB3-6D80-41BB-BE49-B2AE142F3B0B}" srcId="{DD739D6C-CEF5-41B7-89C8-62818E6FD804}" destId="{8D7D6572-55B1-4E82-B71C-8F543D960128}" srcOrd="1" destOrd="0" parTransId="{8B78DB7A-1800-4EF0-A27D-D52142E72215}" sibTransId="{96AF125D-31DA-4E57-9CE9-1D375B3522A2}"/>
    <dgm:cxn modelId="{09556EB5-6F66-4D9B-AA73-B55CF420676C}" srcId="{11BBA5B3-5ECC-4B7A-932C-0114BCCFAD4D}" destId="{1AE64654-B97B-4403-AE4D-2D5605CE8381}" srcOrd="1" destOrd="0" parTransId="{2AE0099A-3EFB-4BBC-B7B9-8CC8D812F8FA}" sibTransId="{7C0DD4A3-7EC8-471D-8084-5196CAE07CFE}"/>
    <dgm:cxn modelId="{35E2D2CC-B420-49F9-B597-B9DBBC64BE27}" type="presOf" srcId="{91881DF6-9172-4BE1-A583-E47A7A6004BA}" destId="{85771B66-3C00-4952-96C2-0EA02735913B}" srcOrd="0" destOrd="0" presId="urn:microsoft.com/office/officeart/2005/8/layout/hierarchy6"/>
    <dgm:cxn modelId="{6C65A7D2-378B-4D29-88CE-5082735943B6}" srcId="{91881DF6-9172-4BE1-A583-E47A7A6004BA}" destId="{1456E649-1925-4279-8640-1C33DEFA59DC}" srcOrd="0" destOrd="0" parTransId="{334D36F4-BE10-4B73-94FF-29AB99E7F427}" sibTransId="{585354FB-C201-408E-A3C3-8B241291FDEC}"/>
    <dgm:cxn modelId="{011C17DF-A57F-4710-9B03-C7D570DA7E0C}" type="presOf" srcId="{D7C6AFBB-A061-41BC-BF38-77C81AEDC185}" destId="{E6AE7495-3615-4B91-9C73-DE5A9CE2D593}" srcOrd="1" destOrd="0" presId="urn:microsoft.com/office/officeart/2005/8/layout/hierarchy6"/>
    <dgm:cxn modelId="{DEE591E5-A995-4399-9A22-9AF0DA315D32}" type="presOf" srcId="{1456E649-1925-4279-8640-1C33DEFA59DC}" destId="{D4B1BAF4-DBD3-4197-9BE2-FEC7A693557D}" srcOrd="0" destOrd="0" presId="urn:microsoft.com/office/officeart/2005/8/layout/hierarchy6"/>
    <dgm:cxn modelId="{FDB1C3E9-3688-474C-B3A9-F9A9DCF4597D}" srcId="{DD739D6C-CEF5-41B7-89C8-62818E6FD804}" destId="{97D59388-375B-4065-A768-1AED96D38981}" srcOrd="3" destOrd="0" parTransId="{1B724DFC-11E3-4872-87C6-F0F0BDF696A0}" sibTransId="{6E7D481C-8364-4193-AF0A-15581312581C}"/>
    <dgm:cxn modelId="{BB8B92EF-C604-4A98-B7C7-099ACEF4B44F}" type="presOf" srcId="{97D59388-375B-4065-A768-1AED96D38981}" destId="{EF445BF0-17C2-40B0-BADE-C2217D25AA42}" srcOrd="1" destOrd="0" presId="urn:microsoft.com/office/officeart/2005/8/layout/hierarchy6"/>
    <dgm:cxn modelId="{ECEBAEF0-32FD-41A1-87F3-0185CBA6C6AF}" type="presOf" srcId="{334D36F4-BE10-4B73-94FF-29AB99E7F427}" destId="{A6201D47-753B-4B17-8C7A-5D7F57C29C97}" srcOrd="0" destOrd="0" presId="urn:microsoft.com/office/officeart/2005/8/layout/hierarchy6"/>
    <dgm:cxn modelId="{C3FFB8F9-42CA-4300-88D3-965382085CC3}" type="presOf" srcId="{1AE64654-B97B-4403-AE4D-2D5605CE8381}" destId="{B3FEF176-31D7-467B-8275-06928A197F54}" srcOrd="0" destOrd="0" presId="urn:microsoft.com/office/officeart/2005/8/layout/hierarchy6"/>
    <dgm:cxn modelId="{E7E1B4FA-242A-40E5-9DEE-C0EEB1384B26}" type="presOf" srcId="{D0184146-335D-42EA-96ED-36A24307C0D1}" destId="{126DF9EA-090B-40FA-95AC-824EC8CD7941}" srcOrd="0" destOrd="0" presId="urn:microsoft.com/office/officeart/2005/8/layout/hierarchy6"/>
    <dgm:cxn modelId="{21D70EE3-D082-4CD9-B989-5A2763127894}" type="presParOf" srcId="{979A4CB1-C15E-4E7E-B4EF-7EAB6DBB7322}" destId="{30199214-DFA8-4CBB-BE58-051B236F710F}" srcOrd="0" destOrd="0" presId="urn:microsoft.com/office/officeart/2005/8/layout/hierarchy6"/>
    <dgm:cxn modelId="{886B08A5-8763-4382-8BDD-CCDD105003D4}" type="presParOf" srcId="{30199214-DFA8-4CBB-BE58-051B236F710F}" destId="{595DB02A-C198-454B-ACA3-D51A317A6050}" srcOrd="0" destOrd="0" presId="urn:microsoft.com/office/officeart/2005/8/layout/hierarchy6"/>
    <dgm:cxn modelId="{7462FE66-1485-4946-94C5-462323287CB7}" type="presParOf" srcId="{30199214-DFA8-4CBB-BE58-051B236F710F}" destId="{6204873F-6D80-4FA6-932D-245A5CC144AF}" srcOrd="1" destOrd="0" presId="urn:microsoft.com/office/officeart/2005/8/layout/hierarchy6"/>
    <dgm:cxn modelId="{CE883C69-A2D7-4541-AB31-3D210F7FE9EA}" type="presParOf" srcId="{6204873F-6D80-4FA6-932D-245A5CC144AF}" destId="{FF2BEC65-8039-414C-B13F-447ABC758CA0}" srcOrd="0" destOrd="0" presId="urn:microsoft.com/office/officeart/2005/8/layout/hierarchy6"/>
    <dgm:cxn modelId="{0A0F04D8-230A-4450-ABA9-56242B23105B}" type="presParOf" srcId="{FF2BEC65-8039-414C-B13F-447ABC758CA0}" destId="{D630DA02-1056-4FB9-A9B3-4CB80E13301C}" srcOrd="0" destOrd="0" presId="urn:microsoft.com/office/officeart/2005/8/layout/hierarchy6"/>
    <dgm:cxn modelId="{180083BA-2F1B-4F15-AB0E-E379D209581A}" type="presParOf" srcId="{FF2BEC65-8039-414C-B13F-447ABC758CA0}" destId="{7075A3A8-FC30-40E6-B2B1-04D20DC5C598}" srcOrd="1" destOrd="0" presId="urn:microsoft.com/office/officeart/2005/8/layout/hierarchy6"/>
    <dgm:cxn modelId="{DF510C50-3B3C-4091-997A-326ECA6E088F}" type="presParOf" srcId="{7075A3A8-FC30-40E6-B2B1-04D20DC5C598}" destId="{530BC700-D4A0-4D0B-8C27-B57EE057B817}" srcOrd="0" destOrd="0" presId="urn:microsoft.com/office/officeart/2005/8/layout/hierarchy6"/>
    <dgm:cxn modelId="{85895DDB-CD9D-407F-815A-74D0673BAC59}" type="presParOf" srcId="{7075A3A8-FC30-40E6-B2B1-04D20DC5C598}" destId="{85A62EC1-79D5-4D42-AF42-DFF3A0ADD7C9}" srcOrd="1" destOrd="0" presId="urn:microsoft.com/office/officeart/2005/8/layout/hierarchy6"/>
    <dgm:cxn modelId="{E2C70517-408A-4FB2-ACC1-5EC45AF59971}" type="presParOf" srcId="{85A62EC1-79D5-4D42-AF42-DFF3A0ADD7C9}" destId="{85771B66-3C00-4952-96C2-0EA02735913B}" srcOrd="0" destOrd="0" presId="urn:microsoft.com/office/officeart/2005/8/layout/hierarchy6"/>
    <dgm:cxn modelId="{22DBD50B-6B3E-4A9D-B3E5-2BED5D9E96EC}" type="presParOf" srcId="{85A62EC1-79D5-4D42-AF42-DFF3A0ADD7C9}" destId="{EC5C3007-4D7A-4246-9C46-ADE805C6A7DB}" srcOrd="1" destOrd="0" presId="urn:microsoft.com/office/officeart/2005/8/layout/hierarchy6"/>
    <dgm:cxn modelId="{26F26043-3E1C-4488-8F85-A5FE2F4B8E88}" type="presParOf" srcId="{EC5C3007-4D7A-4246-9C46-ADE805C6A7DB}" destId="{A6201D47-753B-4B17-8C7A-5D7F57C29C97}" srcOrd="0" destOrd="0" presId="urn:microsoft.com/office/officeart/2005/8/layout/hierarchy6"/>
    <dgm:cxn modelId="{8F057942-77A0-4BAB-BC20-D3AA54866433}" type="presParOf" srcId="{EC5C3007-4D7A-4246-9C46-ADE805C6A7DB}" destId="{624BB1B4-F934-4031-AC8F-12B43D85653E}" srcOrd="1" destOrd="0" presId="urn:microsoft.com/office/officeart/2005/8/layout/hierarchy6"/>
    <dgm:cxn modelId="{6FD1183D-4498-46BF-B343-17F2A214D64B}" type="presParOf" srcId="{624BB1B4-F934-4031-AC8F-12B43D85653E}" destId="{D4B1BAF4-DBD3-4197-9BE2-FEC7A693557D}" srcOrd="0" destOrd="0" presId="urn:microsoft.com/office/officeart/2005/8/layout/hierarchy6"/>
    <dgm:cxn modelId="{A8CEE524-C99F-4125-9309-DC5B23AF71ED}" type="presParOf" srcId="{624BB1B4-F934-4031-AC8F-12B43D85653E}" destId="{1B9BE7C0-D7EC-42B3-845F-8144D96127C7}" srcOrd="1" destOrd="0" presId="urn:microsoft.com/office/officeart/2005/8/layout/hierarchy6"/>
    <dgm:cxn modelId="{F440616E-4471-46C6-9CD0-D31E71D35A39}" type="presParOf" srcId="{7075A3A8-FC30-40E6-B2B1-04D20DC5C598}" destId="{7716D203-B800-4F12-918A-EC8E795D2E36}" srcOrd="2" destOrd="0" presId="urn:microsoft.com/office/officeart/2005/8/layout/hierarchy6"/>
    <dgm:cxn modelId="{35FD44D8-17A5-4093-878D-074B8E4B32DD}" type="presParOf" srcId="{7075A3A8-FC30-40E6-B2B1-04D20DC5C598}" destId="{31BA192F-C8D1-4CB6-AFCE-1A92CF6E8963}" srcOrd="3" destOrd="0" presId="urn:microsoft.com/office/officeart/2005/8/layout/hierarchy6"/>
    <dgm:cxn modelId="{834EBDAA-591A-49E8-A30A-D9479BD2AB4C}" type="presParOf" srcId="{31BA192F-C8D1-4CB6-AFCE-1A92CF6E8963}" destId="{4A368F66-A484-4FC8-A359-2E77806040E2}" srcOrd="0" destOrd="0" presId="urn:microsoft.com/office/officeart/2005/8/layout/hierarchy6"/>
    <dgm:cxn modelId="{7EF3C7D6-7F47-494F-AB82-DB9BC090FB4B}" type="presParOf" srcId="{31BA192F-C8D1-4CB6-AFCE-1A92CF6E8963}" destId="{3C026118-4620-466C-8689-5F5392334C87}" srcOrd="1" destOrd="0" presId="urn:microsoft.com/office/officeart/2005/8/layout/hierarchy6"/>
    <dgm:cxn modelId="{F648CC2E-6B85-4EE8-8244-A92F4F3E7794}" type="presParOf" srcId="{3C026118-4620-466C-8689-5F5392334C87}" destId="{6432E42C-A782-41D0-9D55-6B85C88E5B4A}" srcOrd="0" destOrd="0" presId="urn:microsoft.com/office/officeart/2005/8/layout/hierarchy6"/>
    <dgm:cxn modelId="{F8642C1C-BA9A-4834-AE8C-F8D697D718CE}" type="presParOf" srcId="{3C026118-4620-466C-8689-5F5392334C87}" destId="{E13FAC9C-7C40-4BE6-B3C0-01605153383F}" srcOrd="1" destOrd="0" presId="urn:microsoft.com/office/officeart/2005/8/layout/hierarchy6"/>
    <dgm:cxn modelId="{83758D69-C7C3-4E65-91B0-B9FAA49D0830}" type="presParOf" srcId="{E13FAC9C-7C40-4BE6-B3C0-01605153383F}" destId="{9C9AC37E-6290-43A7-846B-22A06D9970D5}" srcOrd="0" destOrd="0" presId="urn:microsoft.com/office/officeart/2005/8/layout/hierarchy6"/>
    <dgm:cxn modelId="{4848474F-A7C7-4534-A642-C0D39E4AE83F}" type="presParOf" srcId="{E13FAC9C-7C40-4BE6-B3C0-01605153383F}" destId="{087FDB17-48CC-44D8-B4DD-6A4DB453EAF6}" srcOrd="1" destOrd="0" presId="urn:microsoft.com/office/officeart/2005/8/layout/hierarchy6"/>
    <dgm:cxn modelId="{23AFFC5A-2247-4CE9-8C99-A127487AE177}" type="presParOf" srcId="{3C026118-4620-466C-8689-5F5392334C87}" destId="{2FD45697-A3DD-435B-B962-0AF3785C8E5F}" srcOrd="2" destOrd="0" presId="urn:microsoft.com/office/officeart/2005/8/layout/hierarchy6"/>
    <dgm:cxn modelId="{3884DDBE-20BA-479C-9114-2B5548C478A2}" type="presParOf" srcId="{3C026118-4620-466C-8689-5F5392334C87}" destId="{FB1B8A48-9B50-4194-AE29-E5679704530A}" srcOrd="3" destOrd="0" presId="urn:microsoft.com/office/officeart/2005/8/layout/hierarchy6"/>
    <dgm:cxn modelId="{66EA9A93-C0CF-40AD-B7B2-2E34CFC9DCEA}" type="presParOf" srcId="{FB1B8A48-9B50-4194-AE29-E5679704530A}" destId="{B3FEF176-31D7-467B-8275-06928A197F54}" srcOrd="0" destOrd="0" presId="urn:microsoft.com/office/officeart/2005/8/layout/hierarchy6"/>
    <dgm:cxn modelId="{266239ED-682D-40B5-AA4A-76BA4C01D231}" type="presParOf" srcId="{FB1B8A48-9B50-4194-AE29-E5679704530A}" destId="{B74D1DE6-3DCD-4590-95BB-43ADB4DEB915}" srcOrd="1" destOrd="0" presId="urn:microsoft.com/office/officeart/2005/8/layout/hierarchy6"/>
    <dgm:cxn modelId="{24335DC5-B049-4E0E-9803-2ED77960F83C}" type="presParOf" srcId="{3C026118-4620-466C-8689-5F5392334C87}" destId="{1839C3B1-500F-44A5-AABB-92D5A277673E}" srcOrd="4" destOrd="0" presId="urn:microsoft.com/office/officeart/2005/8/layout/hierarchy6"/>
    <dgm:cxn modelId="{E83F22E1-C2C2-4794-897F-DAF357DEF122}" type="presParOf" srcId="{3C026118-4620-466C-8689-5F5392334C87}" destId="{93E9322C-3CA4-4C0C-8814-CB16F152B5E2}" srcOrd="5" destOrd="0" presId="urn:microsoft.com/office/officeart/2005/8/layout/hierarchy6"/>
    <dgm:cxn modelId="{E0408A8F-DAB4-4D04-874E-51F7B9958BE8}" type="presParOf" srcId="{93E9322C-3CA4-4C0C-8814-CB16F152B5E2}" destId="{126DF9EA-090B-40FA-95AC-824EC8CD7941}" srcOrd="0" destOrd="0" presId="urn:microsoft.com/office/officeart/2005/8/layout/hierarchy6"/>
    <dgm:cxn modelId="{728D059D-4050-4F6C-B289-1F44D3E19103}" type="presParOf" srcId="{93E9322C-3CA4-4C0C-8814-CB16F152B5E2}" destId="{BBC7AD87-ACF6-4082-AF5D-CC857532CEF9}" srcOrd="1" destOrd="0" presId="urn:microsoft.com/office/officeart/2005/8/layout/hierarchy6"/>
    <dgm:cxn modelId="{93765019-176A-4D7D-B6C1-949896EDD62C}" type="presParOf" srcId="{979A4CB1-C15E-4E7E-B4EF-7EAB6DBB7322}" destId="{74A53550-3648-47F4-B0E7-34BD9509921B}" srcOrd="1" destOrd="0" presId="urn:microsoft.com/office/officeart/2005/8/layout/hierarchy6"/>
    <dgm:cxn modelId="{5D6C9FA5-4DE6-4A72-B73D-58D335279028}" type="presParOf" srcId="{74A53550-3648-47F4-B0E7-34BD9509921B}" destId="{4856B1A7-EEA1-453A-9330-5DF8040561D6}" srcOrd="0" destOrd="0" presId="urn:microsoft.com/office/officeart/2005/8/layout/hierarchy6"/>
    <dgm:cxn modelId="{4A6A279A-0A2B-4F98-B741-5B7DDC57CAB8}" type="presParOf" srcId="{4856B1A7-EEA1-453A-9330-5DF8040561D6}" destId="{5568E855-9F0F-4CC5-88A2-7C4186062A78}" srcOrd="0" destOrd="0" presId="urn:microsoft.com/office/officeart/2005/8/layout/hierarchy6"/>
    <dgm:cxn modelId="{B96E3A45-54CF-4818-8010-0E3D1505AF5E}" type="presParOf" srcId="{4856B1A7-EEA1-453A-9330-5DF8040561D6}" destId="{03E906B4-B930-4FA4-B584-3296BF50F484}" srcOrd="1" destOrd="0" presId="urn:microsoft.com/office/officeart/2005/8/layout/hierarchy6"/>
    <dgm:cxn modelId="{821A22E3-751D-4406-B053-E8D06772380A}" type="presParOf" srcId="{74A53550-3648-47F4-B0E7-34BD9509921B}" destId="{FB7C25E4-4175-4F97-9FCE-5C0320C98438}" srcOrd="1" destOrd="0" presId="urn:microsoft.com/office/officeart/2005/8/layout/hierarchy6"/>
    <dgm:cxn modelId="{5EE3668F-790C-4C7B-BBAB-399F5593043F}" type="presParOf" srcId="{FB7C25E4-4175-4F97-9FCE-5C0320C98438}" destId="{3A28348A-9368-459B-B3A3-25917515F4C3}" srcOrd="0" destOrd="0" presId="urn:microsoft.com/office/officeart/2005/8/layout/hierarchy6"/>
    <dgm:cxn modelId="{6E6826F5-C97E-41FD-942D-B03BD9353603}" type="presParOf" srcId="{74A53550-3648-47F4-B0E7-34BD9509921B}" destId="{97AC39B8-86FC-454E-81D7-29D131BA211A}" srcOrd="2" destOrd="0" presId="urn:microsoft.com/office/officeart/2005/8/layout/hierarchy6"/>
    <dgm:cxn modelId="{F7AA2AB5-C7A9-4774-A624-5E541F1E99B8}" type="presParOf" srcId="{97AC39B8-86FC-454E-81D7-29D131BA211A}" destId="{68F4440C-A302-47DC-8FAB-7D732C3C291A}" srcOrd="0" destOrd="0" presId="urn:microsoft.com/office/officeart/2005/8/layout/hierarchy6"/>
    <dgm:cxn modelId="{A43112DE-BB27-47AB-9300-CE2723C1B947}" type="presParOf" srcId="{97AC39B8-86FC-454E-81D7-29D131BA211A}" destId="{E6AE7495-3615-4B91-9C73-DE5A9CE2D593}" srcOrd="1" destOrd="0" presId="urn:microsoft.com/office/officeart/2005/8/layout/hierarchy6"/>
    <dgm:cxn modelId="{4271290C-12BC-4966-961A-3E8F5128CFF1}" type="presParOf" srcId="{74A53550-3648-47F4-B0E7-34BD9509921B}" destId="{52E72B68-61A7-4070-BE04-F07091F5A508}" srcOrd="3" destOrd="0" presId="urn:microsoft.com/office/officeart/2005/8/layout/hierarchy6"/>
    <dgm:cxn modelId="{A73A5BB6-5C17-4E01-A735-D44E7B53836E}" type="presParOf" srcId="{52E72B68-61A7-4070-BE04-F07091F5A508}" destId="{6E2A0A27-7EEC-433A-9DBE-DBF463F243ED}" srcOrd="0" destOrd="0" presId="urn:microsoft.com/office/officeart/2005/8/layout/hierarchy6"/>
    <dgm:cxn modelId="{EB6CB563-A348-4FFF-9AD4-032418C348A2}" type="presParOf" srcId="{74A53550-3648-47F4-B0E7-34BD9509921B}" destId="{7EDD9B66-6444-4729-BBD5-CCF6A0EB5675}" srcOrd="4" destOrd="0" presId="urn:microsoft.com/office/officeart/2005/8/layout/hierarchy6"/>
    <dgm:cxn modelId="{8F5CDF68-E5B9-4EC9-8EAC-E4293C192FB5}" type="presParOf" srcId="{7EDD9B66-6444-4729-BBD5-CCF6A0EB5675}" destId="{5070D14F-EC43-4C6D-B13B-F86F1E787DB2}" srcOrd="0" destOrd="0" presId="urn:microsoft.com/office/officeart/2005/8/layout/hierarchy6"/>
    <dgm:cxn modelId="{BF8E5FC8-5553-4C9B-8670-78030FB75E20}" type="presParOf" srcId="{7EDD9B66-6444-4729-BBD5-CCF6A0EB5675}" destId="{EF445BF0-17C2-40B0-BADE-C2217D25AA42}" srcOrd="1" destOrd="0" presId="urn:microsoft.com/office/officeart/2005/8/layout/hierarchy6"/>
    <dgm:cxn modelId="{E781389B-D156-42D2-828C-F182B80FF45D}" type="presParOf" srcId="{74A53550-3648-47F4-B0E7-34BD9509921B}" destId="{796F8242-77AB-4A07-A7EC-D542F58B5FDF}" srcOrd="5" destOrd="0" presId="urn:microsoft.com/office/officeart/2005/8/layout/hierarchy6"/>
    <dgm:cxn modelId="{9C28CBC8-D1A4-4731-9319-0D96BF743846}" type="presParOf" srcId="{796F8242-77AB-4A07-A7EC-D542F58B5FDF}" destId="{A798C544-8A7A-42B6-82A8-F6AE7256377B}" srcOrd="0" destOrd="0" presId="urn:microsoft.com/office/officeart/2005/8/layout/hierarchy6"/>
    <dgm:cxn modelId="{0938CB95-9307-4A66-90DE-738A8D8587D1}" type="presParOf" srcId="{74A53550-3648-47F4-B0E7-34BD9509921B}" destId="{11E1E091-2976-4F86-BCD0-D0D86138266B}" srcOrd="6" destOrd="0" presId="urn:microsoft.com/office/officeart/2005/8/layout/hierarchy6"/>
    <dgm:cxn modelId="{48D522EB-99B5-4747-A22C-8436096848EE}" type="presParOf" srcId="{11E1E091-2976-4F86-BCD0-D0D86138266B}" destId="{7F7A6F6E-0A34-48B6-86F1-9250F461B1E6}" srcOrd="0" destOrd="0" presId="urn:microsoft.com/office/officeart/2005/8/layout/hierarchy6"/>
    <dgm:cxn modelId="{E6842CBB-EB63-45E0-A5D4-7D646CDE9F97}" type="presParOf" srcId="{11E1E091-2976-4F86-BCD0-D0D86138266B}" destId="{B891D7B9-9958-43BF-9C1F-F2054434F4D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A6F6E-0A34-48B6-86F1-9250F461B1E6}">
      <dsp:nvSpPr>
        <dsp:cNvPr id="0" name=""/>
        <dsp:cNvSpPr/>
      </dsp:nvSpPr>
      <dsp:spPr>
        <a:xfrm>
          <a:off x="0" y="3445352"/>
          <a:ext cx="7553325" cy="8379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Ecotypes</a:t>
          </a:r>
          <a:endParaRPr lang="en-ZA" sz="3000" kern="1200" dirty="0"/>
        </a:p>
      </dsp:txBody>
      <dsp:txXfrm>
        <a:off x="0" y="3445352"/>
        <a:ext cx="2265997" cy="837946"/>
      </dsp:txXfrm>
    </dsp:sp>
    <dsp:sp modelId="{5070D14F-EC43-4C6D-B13B-F86F1E787DB2}">
      <dsp:nvSpPr>
        <dsp:cNvPr id="0" name=""/>
        <dsp:cNvSpPr/>
      </dsp:nvSpPr>
      <dsp:spPr>
        <a:xfrm>
          <a:off x="0" y="2476328"/>
          <a:ext cx="7553325" cy="8379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Species</a:t>
          </a:r>
          <a:endParaRPr lang="en-ZA" sz="3000" kern="1200" dirty="0"/>
        </a:p>
      </dsp:txBody>
      <dsp:txXfrm>
        <a:off x="0" y="2476328"/>
        <a:ext cx="2265997" cy="837946"/>
      </dsp:txXfrm>
    </dsp:sp>
    <dsp:sp modelId="{68F4440C-A302-47DC-8FAB-7D732C3C291A}">
      <dsp:nvSpPr>
        <dsp:cNvPr id="0" name=""/>
        <dsp:cNvSpPr/>
      </dsp:nvSpPr>
      <dsp:spPr>
        <a:xfrm>
          <a:off x="0" y="1490143"/>
          <a:ext cx="7553325" cy="8379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Genus</a:t>
          </a:r>
          <a:endParaRPr lang="en-ZA" sz="3000" kern="1200" dirty="0"/>
        </a:p>
      </dsp:txBody>
      <dsp:txXfrm>
        <a:off x="0" y="1490143"/>
        <a:ext cx="2265997" cy="837946"/>
      </dsp:txXfrm>
    </dsp:sp>
    <dsp:sp modelId="{5568E855-9F0F-4CC5-88A2-7C4186062A78}">
      <dsp:nvSpPr>
        <dsp:cNvPr id="0" name=""/>
        <dsp:cNvSpPr/>
      </dsp:nvSpPr>
      <dsp:spPr>
        <a:xfrm>
          <a:off x="0" y="512538"/>
          <a:ext cx="7553325" cy="8379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Family</a:t>
          </a:r>
          <a:endParaRPr lang="en-ZA" sz="3000" kern="1200" dirty="0"/>
        </a:p>
      </dsp:txBody>
      <dsp:txXfrm>
        <a:off x="0" y="512538"/>
        <a:ext cx="2265997" cy="837946"/>
      </dsp:txXfrm>
    </dsp:sp>
    <dsp:sp modelId="{D630DA02-1056-4FB9-A9B3-4CB80E13301C}">
      <dsp:nvSpPr>
        <dsp:cNvPr id="0" name=""/>
        <dsp:cNvSpPr/>
      </dsp:nvSpPr>
      <dsp:spPr>
        <a:xfrm>
          <a:off x="3593306" y="598574"/>
          <a:ext cx="1047433" cy="6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Fabaceae</a:t>
          </a:r>
          <a:endParaRPr lang="en-ZA" sz="1400" kern="1200" dirty="0"/>
        </a:p>
      </dsp:txBody>
      <dsp:txXfrm>
        <a:off x="3613758" y="619026"/>
        <a:ext cx="1006529" cy="657385"/>
      </dsp:txXfrm>
    </dsp:sp>
    <dsp:sp modelId="{530BC700-D4A0-4D0B-8C27-B57EE057B817}">
      <dsp:nvSpPr>
        <dsp:cNvPr id="0" name=""/>
        <dsp:cNvSpPr/>
      </dsp:nvSpPr>
      <dsp:spPr>
        <a:xfrm>
          <a:off x="2806558" y="1296863"/>
          <a:ext cx="1310465" cy="227237"/>
        </a:xfrm>
        <a:custGeom>
          <a:avLst/>
          <a:gdLst/>
          <a:ahLst/>
          <a:cxnLst/>
          <a:rect l="0" t="0" r="0" b="0"/>
          <a:pathLst>
            <a:path>
              <a:moveTo>
                <a:pt x="1310465" y="0"/>
              </a:moveTo>
              <a:lnTo>
                <a:pt x="1310465" y="113618"/>
              </a:lnTo>
              <a:lnTo>
                <a:pt x="0" y="113618"/>
              </a:lnTo>
              <a:lnTo>
                <a:pt x="0" y="227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771B66-3C00-4952-96C2-0EA02735913B}">
      <dsp:nvSpPr>
        <dsp:cNvPr id="0" name=""/>
        <dsp:cNvSpPr/>
      </dsp:nvSpPr>
      <dsp:spPr>
        <a:xfrm>
          <a:off x="2282841" y="1524100"/>
          <a:ext cx="1047433" cy="6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Aspalathus</a:t>
          </a:r>
          <a:endParaRPr lang="en-ZA" sz="1400" kern="1200" dirty="0"/>
        </a:p>
      </dsp:txBody>
      <dsp:txXfrm>
        <a:off x="2303293" y="1544552"/>
        <a:ext cx="1006529" cy="657385"/>
      </dsp:txXfrm>
    </dsp:sp>
    <dsp:sp modelId="{A6201D47-753B-4B17-8C7A-5D7F57C29C97}">
      <dsp:nvSpPr>
        <dsp:cNvPr id="0" name=""/>
        <dsp:cNvSpPr/>
      </dsp:nvSpPr>
      <dsp:spPr>
        <a:xfrm>
          <a:off x="2760838" y="2222390"/>
          <a:ext cx="91440" cy="301200"/>
        </a:xfrm>
        <a:custGeom>
          <a:avLst/>
          <a:gdLst/>
          <a:ahLst/>
          <a:cxnLst/>
          <a:rect l="0" t="0" r="0" b="0"/>
          <a:pathLst>
            <a:path>
              <a:moveTo>
                <a:pt x="45720" y="0"/>
              </a:moveTo>
              <a:lnTo>
                <a:pt x="45720" y="150600"/>
              </a:lnTo>
              <a:lnTo>
                <a:pt x="50485" y="150600"/>
              </a:lnTo>
              <a:lnTo>
                <a:pt x="50485" y="3012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B1BAF4-DBD3-4197-9BE2-FEC7A693557D}">
      <dsp:nvSpPr>
        <dsp:cNvPr id="0" name=""/>
        <dsp:cNvSpPr/>
      </dsp:nvSpPr>
      <dsp:spPr>
        <a:xfrm>
          <a:off x="2287607" y="2523590"/>
          <a:ext cx="1047433" cy="6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linearis</a:t>
          </a:r>
          <a:endParaRPr lang="en-ZA" sz="1400" kern="1200" dirty="0"/>
        </a:p>
      </dsp:txBody>
      <dsp:txXfrm>
        <a:off x="2308059" y="2544042"/>
        <a:ext cx="1006529" cy="657385"/>
      </dsp:txXfrm>
    </dsp:sp>
    <dsp:sp modelId="{7716D203-B800-4F12-918A-EC8E795D2E36}">
      <dsp:nvSpPr>
        <dsp:cNvPr id="0" name=""/>
        <dsp:cNvSpPr/>
      </dsp:nvSpPr>
      <dsp:spPr>
        <a:xfrm>
          <a:off x="4117023" y="1296863"/>
          <a:ext cx="1390468" cy="227251"/>
        </a:xfrm>
        <a:custGeom>
          <a:avLst/>
          <a:gdLst/>
          <a:ahLst/>
          <a:cxnLst/>
          <a:rect l="0" t="0" r="0" b="0"/>
          <a:pathLst>
            <a:path>
              <a:moveTo>
                <a:pt x="0" y="0"/>
              </a:moveTo>
              <a:lnTo>
                <a:pt x="0" y="113625"/>
              </a:lnTo>
              <a:lnTo>
                <a:pt x="1390468" y="113625"/>
              </a:lnTo>
              <a:lnTo>
                <a:pt x="1390468" y="227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368F66-A484-4FC8-A359-2E77806040E2}">
      <dsp:nvSpPr>
        <dsp:cNvPr id="0" name=""/>
        <dsp:cNvSpPr/>
      </dsp:nvSpPr>
      <dsp:spPr>
        <a:xfrm>
          <a:off x="4983774" y="1524114"/>
          <a:ext cx="1047433" cy="6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Cyclopia</a:t>
          </a:r>
          <a:endParaRPr lang="en-ZA" sz="1400" kern="1200" dirty="0"/>
        </a:p>
      </dsp:txBody>
      <dsp:txXfrm>
        <a:off x="5004226" y="1544566"/>
        <a:ext cx="1006529" cy="657385"/>
      </dsp:txXfrm>
    </dsp:sp>
    <dsp:sp modelId="{6432E42C-A782-41D0-9D55-6B85C88E5B4A}">
      <dsp:nvSpPr>
        <dsp:cNvPr id="0" name=""/>
        <dsp:cNvSpPr/>
      </dsp:nvSpPr>
      <dsp:spPr>
        <a:xfrm>
          <a:off x="4129550" y="2222404"/>
          <a:ext cx="1377940" cy="318810"/>
        </a:xfrm>
        <a:custGeom>
          <a:avLst/>
          <a:gdLst/>
          <a:ahLst/>
          <a:cxnLst/>
          <a:rect l="0" t="0" r="0" b="0"/>
          <a:pathLst>
            <a:path>
              <a:moveTo>
                <a:pt x="1377940" y="0"/>
              </a:moveTo>
              <a:lnTo>
                <a:pt x="1377940" y="159405"/>
              </a:lnTo>
              <a:lnTo>
                <a:pt x="0" y="159405"/>
              </a:lnTo>
              <a:lnTo>
                <a:pt x="0" y="318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AC37E-6290-43A7-846B-22A06D9970D5}">
      <dsp:nvSpPr>
        <dsp:cNvPr id="0" name=""/>
        <dsp:cNvSpPr/>
      </dsp:nvSpPr>
      <dsp:spPr>
        <a:xfrm>
          <a:off x="3605833" y="2541214"/>
          <a:ext cx="1047433" cy="6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 subternata</a:t>
          </a:r>
          <a:endParaRPr lang="en-ZA" sz="1400" kern="1200" dirty="0"/>
        </a:p>
      </dsp:txBody>
      <dsp:txXfrm>
        <a:off x="3626285" y="2561666"/>
        <a:ext cx="1006529" cy="657385"/>
      </dsp:txXfrm>
    </dsp:sp>
    <dsp:sp modelId="{2FD45697-A3DD-435B-B962-0AF3785C8E5F}">
      <dsp:nvSpPr>
        <dsp:cNvPr id="0" name=""/>
        <dsp:cNvSpPr/>
      </dsp:nvSpPr>
      <dsp:spPr>
        <a:xfrm>
          <a:off x="5429374" y="2222404"/>
          <a:ext cx="91440" cy="316185"/>
        </a:xfrm>
        <a:custGeom>
          <a:avLst/>
          <a:gdLst/>
          <a:ahLst/>
          <a:cxnLst/>
          <a:rect l="0" t="0" r="0" b="0"/>
          <a:pathLst>
            <a:path>
              <a:moveTo>
                <a:pt x="78117" y="0"/>
              </a:moveTo>
              <a:lnTo>
                <a:pt x="78117" y="158092"/>
              </a:lnTo>
              <a:lnTo>
                <a:pt x="45720" y="158092"/>
              </a:lnTo>
              <a:lnTo>
                <a:pt x="45720" y="316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FEF176-31D7-467B-8275-06928A197F54}">
      <dsp:nvSpPr>
        <dsp:cNvPr id="0" name=""/>
        <dsp:cNvSpPr/>
      </dsp:nvSpPr>
      <dsp:spPr>
        <a:xfrm>
          <a:off x="4951377" y="2538589"/>
          <a:ext cx="1047433" cy="6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 intermedia</a:t>
          </a:r>
          <a:endParaRPr lang="en-ZA" sz="1400" kern="1200" dirty="0"/>
        </a:p>
      </dsp:txBody>
      <dsp:txXfrm>
        <a:off x="4971829" y="2559041"/>
        <a:ext cx="1006529" cy="657385"/>
      </dsp:txXfrm>
    </dsp:sp>
    <dsp:sp modelId="{1839C3B1-500F-44A5-AABB-92D5A277673E}">
      <dsp:nvSpPr>
        <dsp:cNvPr id="0" name=""/>
        <dsp:cNvSpPr/>
      </dsp:nvSpPr>
      <dsp:spPr>
        <a:xfrm>
          <a:off x="5507491" y="2222404"/>
          <a:ext cx="1369132" cy="315172"/>
        </a:xfrm>
        <a:custGeom>
          <a:avLst/>
          <a:gdLst/>
          <a:ahLst/>
          <a:cxnLst/>
          <a:rect l="0" t="0" r="0" b="0"/>
          <a:pathLst>
            <a:path>
              <a:moveTo>
                <a:pt x="0" y="0"/>
              </a:moveTo>
              <a:lnTo>
                <a:pt x="0" y="157586"/>
              </a:lnTo>
              <a:lnTo>
                <a:pt x="1369132" y="157586"/>
              </a:lnTo>
              <a:lnTo>
                <a:pt x="1369132" y="3151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6DF9EA-090B-40FA-95AC-824EC8CD7941}">
      <dsp:nvSpPr>
        <dsp:cNvPr id="0" name=""/>
        <dsp:cNvSpPr/>
      </dsp:nvSpPr>
      <dsp:spPr>
        <a:xfrm>
          <a:off x="6352906" y="2537576"/>
          <a:ext cx="1047433" cy="6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 genistoides</a:t>
          </a:r>
          <a:endParaRPr lang="en-ZA" sz="1400" kern="1200" dirty="0"/>
        </a:p>
      </dsp:txBody>
      <dsp:txXfrm>
        <a:off x="6373358" y="2558028"/>
        <a:ext cx="1006529" cy="6573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69B49-EEFB-4B49-ACAD-82B53A8DDF70}"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F6EFC-B03E-874C-9CD9-41B66C8AE1E7}" type="slidenum">
              <a:rPr lang="en-US" smtClean="0"/>
              <a:t>‹#›</a:t>
            </a:fld>
            <a:endParaRPr lang="en-US"/>
          </a:p>
        </p:txBody>
      </p:sp>
    </p:spTree>
    <p:extLst>
      <p:ext uri="{BB962C8B-B14F-4D97-AF65-F5344CB8AC3E}">
        <p14:creationId xmlns:p14="http://schemas.microsoft.com/office/powerpoint/2010/main" val="7249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Cover/End Slide Layout</a:t>
            </a:r>
          </a:p>
          <a:p>
            <a:endParaRPr lang="en-GB" dirty="0">
              <a:solidFill>
                <a:srgbClr val="000000"/>
              </a:solidFill>
            </a:endParaRPr>
          </a:p>
          <a:p>
            <a:r>
              <a:rPr lang="en-ZA" b="0" i="0" dirty="0">
                <a:solidFill>
                  <a:srgbClr val="252423"/>
                </a:solidFill>
                <a:effectLst/>
                <a:latin typeface="-apple-system"/>
              </a:rPr>
              <a:t>The maroon rectangle and ghost text placeholder is fully scalable and movable, as is the SU logo.</a:t>
            </a:r>
          </a:p>
          <a:p>
            <a:endParaRPr lang="en-ZA" b="0" i="0" dirty="0">
              <a:solidFill>
                <a:srgbClr val="252423"/>
              </a:solidFill>
              <a:effectLst/>
              <a:latin typeface="-apple-system"/>
            </a:endParaRPr>
          </a:p>
          <a:p>
            <a:r>
              <a:rPr lang="en-GB" b="0" dirty="0">
                <a:solidFill>
                  <a:srgbClr val="000000"/>
                </a:solidFill>
                <a:latin typeface="Raleway" panose="020B0003030101060003" pitchFamily="34" charset="0"/>
              </a:rPr>
              <a:t>To change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Select it, then click on the </a:t>
            </a:r>
            <a:r>
              <a:rPr lang="en-GB" b="1" dirty="0">
                <a:solidFill>
                  <a:srgbClr val="000000"/>
                </a:solidFill>
                <a:latin typeface="Raleway" panose="020B0003030101060003" pitchFamily="34" charset="0"/>
              </a:rPr>
              <a:t>Picture Format </a:t>
            </a:r>
            <a:r>
              <a:rPr lang="en-GB" b="0" dirty="0">
                <a:solidFill>
                  <a:srgbClr val="000000"/>
                </a:solidFill>
                <a:latin typeface="Raleway" panose="020B0003030101060003" pitchFamily="34" charset="0"/>
              </a:rPr>
              <a:t>tab.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Click on the </a:t>
            </a:r>
            <a:r>
              <a:rPr lang="en-GB" b="1" dirty="0">
                <a:solidFill>
                  <a:srgbClr val="000000"/>
                </a:solidFill>
                <a:latin typeface="Raleway" panose="020B0003030101060003" pitchFamily="34" charset="0"/>
              </a:rPr>
              <a:t>Change Picture</a:t>
            </a:r>
            <a:r>
              <a:rPr lang="en-GB" b="0" dirty="0">
                <a:solidFill>
                  <a:srgbClr val="000000"/>
                </a:solidFill>
                <a:latin typeface="Raleway" panose="020B0003030101060003" pitchFamily="34" charset="0"/>
              </a:rPr>
              <a:t> icon and choose the </a:t>
            </a:r>
            <a:r>
              <a:rPr lang="en-GB" b="1" dirty="0">
                <a:solidFill>
                  <a:srgbClr val="000000"/>
                </a:solidFill>
                <a:latin typeface="Raleway" panose="020B0003030101060003" pitchFamily="34" charset="0"/>
              </a:rPr>
              <a:t>From a File</a:t>
            </a:r>
            <a:r>
              <a:rPr lang="en-GB" b="0" dirty="0">
                <a:solidFill>
                  <a:srgbClr val="000000"/>
                </a:solidFill>
                <a:latin typeface="Raleway" panose="020B0003030101060003" pitchFamily="34" charset="0"/>
              </a:rPr>
              <a:t> option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Raleway" panose="020B0003030101060003" pitchFamily="34" charset="0"/>
              </a:rPr>
              <a:t>Browse and select a picture and click on the </a:t>
            </a:r>
            <a:r>
              <a:rPr lang="en-GB" b="1" dirty="0">
                <a:solidFill>
                  <a:srgbClr val="000000"/>
                </a:solidFill>
                <a:latin typeface="Raleway" panose="020B0003030101060003" pitchFamily="34" charset="0"/>
              </a:rPr>
              <a:t>Insert</a:t>
            </a:r>
            <a:r>
              <a:rPr lang="en-GB" b="0" dirty="0">
                <a:solidFill>
                  <a:srgbClr val="000000"/>
                </a:solidFill>
                <a:latin typeface="Raleway" panose="020B0003030101060003" pitchFamily="34" charset="0"/>
              </a:rPr>
              <a: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latin typeface="Raleway" panose="020B00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Use the </a:t>
            </a:r>
            <a:r>
              <a:rPr lang="en-GB" b="1" dirty="0">
                <a:solidFill>
                  <a:srgbClr val="000000"/>
                </a:solidFill>
                <a:latin typeface="Raleway" panose="020B0003030101060003" pitchFamily="34" charset="0"/>
              </a:rPr>
              <a:t>Crop</a:t>
            </a:r>
            <a:r>
              <a:rPr lang="en-GB" b="0" dirty="0">
                <a:solidFill>
                  <a:srgbClr val="000000"/>
                </a:solidFill>
                <a:latin typeface="Raleway" panose="020B0003030101060003" pitchFamily="34" charset="0"/>
              </a:rPr>
              <a:t> command to adjust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Click on the </a:t>
            </a:r>
            <a:r>
              <a:rPr lang="en-GB" b="1" dirty="0">
                <a:solidFill>
                  <a:srgbClr val="000000"/>
                </a:solidFill>
                <a:latin typeface="Raleway" panose="020B0003030101060003" pitchFamily="34" charset="0"/>
              </a:rPr>
              <a:t>Crop</a:t>
            </a:r>
            <a:r>
              <a:rPr lang="en-GB" b="0" dirty="0">
                <a:solidFill>
                  <a:srgbClr val="000000"/>
                </a:solidFill>
                <a:latin typeface="Raleway" panose="020B0003030101060003" pitchFamily="34" charset="0"/>
              </a:rPr>
              <a:t> command again to apply the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latin typeface="Raleway" panose="020B00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Remember to add image attributions to photographs or artworks.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latin typeface="Raleway" panose="020B0003030101060003" pitchFamily="34" charset="0"/>
            </a:endParaRPr>
          </a:p>
          <a:p>
            <a:endParaRPr lang="en-US" dirty="0"/>
          </a:p>
        </p:txBody>
      </p:sp>
      <p:sp>
        <p:nvSpPr>
          <p:cNvPr id="4" name="Slide Number Placeholder 3"/>
          <p:cNvSpPr>
            <a:spLocks noGrp="1"/>
          </p:cNvSpPr>
          <p:nvPr>
            <p:ph type="sldNum" sz="quarter" idx="5"/>
          </p:nvPr>
        </p:nvSpPr>
        <p:spPr/>
        <p:txBody>
          <a:bodyPr/>
          <a:lstStyle/>
          <a:p>
            <a:fld id="{99BF6EFC-B03E-874C-9CD9-41B66C8AE1E7}" type="slidenum">
              <a:rPr lang="en-US" smtClean="0"/>
              <a:t>1</a:t>
            </a:fld>
            <a:endParaRPr lang="en-US"/>
          </a:p>
        </p:txBody>
      </p:sp>
    </p:spTree>
    <p:extLst>
      <p:ext uri="{BB962C8B-B14F-4D97-AF65-F5344CB8AC3E}">
        <p14:creationId xmlns:p14="http://schemas.microsoft.com/office/powerpoint/2010/main" val="257487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2</a:t>
            </a:fld>
            <a:endParaRPr lang="en-US"/>
          </a:p>
        </p:txBody>
      </p:sp>
    </p:spTree>
    <p:extLst>
      <p:ext uri="{BB962C8B-B14F-4D97-AF65-F5344CB8AC3E}">
        <p14:creationId xmlns:p14="http://schemas.microsoft.com/office/powerpoint/2010/main" val="156131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3</a:t>
            </a:fld>
            <a:endParaRPr lang="en-US"/>
          </a:p>
        </p:txBody>
      </p:sp>
    </p:spTree>
    <p:extLst>
      <p:ext uri="{BB962C8B-B14F-4D97-AF65-F5344CB8AC3E}">
        <p14:creationId xmlns:p14="http://schemas.microsoft.com/office/powerpoint/2010/main" val="68434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To change or delete the Faculty Name, go to:</a:t>
            </a:r>
          </a:p>
          <a:p>
            <a:r>
              <a:rPr lang="en-GB" b="1" dirty="0">
                <a:solidFill>
                  <a:srgbClr val="000000"/>
                </a:solidFill>
                <a:latin typeface="Calibri" panose="020F0502020204030204" pitchFamily="34" charset="0"/>
                <a:cs typeface="Calibri" panose="020F0502020204030204" pitchFamily="34" charset="0"/>
              </a:rPr>
              <a:t>View</a:t>
            </a:r>
            <a:r>
              <a:rPr lang="en-GB" dirty="0">
                <a:solidFill>
                  <a:srgbClr val="000000"/>
                </a:solidFill>
              </a:rPr>
              <a:t> &gt; </a:t>
            </a:r>
            <a:r>
              <a:rPr lang="en-GB" b="1" dirty="0">
                <a:solidFill>
                  <a:srgbClr val="000000"/>
                </a:solidFill>
              </a:rPr>
              <a:t>Slide Master</a:t>
            </a:r>
          </a:p>
          <a:p>
            <a:r>
              <a:rPr lang="en-GB" dirty="0">
                <a:solidFill>
                  <a:srgbClr val="000000"/>
                </a:solidFill>
              </a:rPr>
              <a:t>Edit the text on the very top slide and close the </a:t>
            </a:r>
            <a:r>
              <a:rPr lang="en-GB" b="1" dirty="0">
                <a:solidFill>
                  <a:srgbClr val="000000"/>
                </a:solidFill>
              </a:rPr>
              <a:t>Slide Master </a:t>
            </a:r>
            <a:r>
              <a:rPr lang="en-GB" dirty="0">
                <a:solidFill>
                  <a:srgbClr val="000000"/>
                </a:solidFill>
              </a:rPr>
              <a:t>by clicking on the X icon “</a:t>
            </a:r>
            <a:r>
              <a:rPr lang="en-GB" b="1" dirty="0">
                <a:solidFill>
                  <a:srgbClr val="000000"/>
                </a:solidFill>
              </a:rPr>
              <a:t>Close Master</a:t>
            </a:r>
            <a:r>
              <a:rPr lang="en-GB" dirty="0">
                <a:solidFill>
                  <a:srgbClr val="000000"/>
                </a:solidFill>
              </a:rPr>
              <a:t>”.</a:t>
            </a:r>
            <a:endParaRPr lang="en-GB" b="0" i="0" dirty="0">
              <a:solidFill>
                <a:srgbClr val="000000"/>
              </a:solidFill>
              <a:latin typeface="Trebuchet MS" panose="020B070302020209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the slides or ghost placeholders you do not wish to include in your presentation.</a:t>
            </a:r>
          </a:p>
          <a:p>
            <a:endParaRPr lang="en-US" dirty="0"/>
          </a:p>
        </p:txBody>
      </p:sp>
      <p:sp>
        <p:nvSpPr>
          <p:cNvPr id="4" name="Slide Number Placeholder 3"/>
          <p:cNvSpPr>
            <a:spLocks noGrp="1"/>
          </p:cNvSpPr>
          <p:nvPr>
            <p:ph type="sldNum" sz="quarter" idx="5"/>
          </p:nvPr>
        </p:nvSpPr>
        <p:spPr/>
        <p:txBody>
          <a:bodyPr/>
          <a:lstStyle/>
          <a:p>
            <a:fld id="{99BF6EFC-B03E-874C-9CD9-41B66C8AE1E7}" type="slidenum">
              <a:rPr lang="en-US" smtClean="0"/>
              <a:t>4</a:t>
            </a:fld>
            <a:endParaRPr lang="en-US"/>
          </a:p>
        </p:txBody>
      </p:sp>
    </p:spTree>
    <p:extLst>
      <p:ext uri="{BB962C8B-B14F-4D97-AF65-F5344CB8AC3E}">
        <p14:creationId xmlns:p14="http://schemas.microsoft.com/office/powerpoint/2010/main" val="315436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To change or delete the Faculty Name, go to:</a:t>
            </a:r>
          </a:p>
          <a:p>
            <a:r>
              <a:rPr lang="en-GB" b="1" dirty="0">
                <a:solidFill>
                  <a:srgbClr val="000000"/>
                </a:solidFill>
                <a:latin typeface="Calibri" panose="020F0502020204030204" pitchFamily="34" charset="0"/>
                <a:cs typeface="Calibri" panose="020F0502020204030204" pitchFamily="34" charset="0"/>
              </a:rPr>
              <a:t>View</a:t>
            </a:r>
            <a:r>
              <a:rPr lang="en-GB" dirty="0">
                <a:solidFill>
                  <a:srgbClr val="000000"/>
                </a:solidFill>
              </a:rPr>
              <a:t> &gt; </a:t>
            </a:r>
            <a:r>
              <a:rPr lang="en-GB" b="1" dirty="0">
                <a:solidFill>
                  <a:srgbClr val="000000"/>
                </a:solidFill>
              </a:rPr>
              <a:t>Slide Master</a:t>
            </a:r>
          </a:p>
          <a:p>
            <a:r>
              <a:rPr lang="en-GB" dirty="0">
                <a:solidFill>
                  <a:srgbClr val="000000"/>
                </a:solidFill>
              </a:rPr>
              <a:t>Edit the text on the very top slide and close the </a:t>
            </a:r>
            <a:r>
              <a:rPr lang="en-GB" b="1" dirty="0">
                <a:solidFill>
                  <a:srgbClr val="000000"/>
                </a:solidFill>
              </a:rPr>
              <a:t>Slide Master </a:t>
            </a:r>
            <a:r>
              <a:rPr lang="en-GB" dirty="0">
                <a:solidFill>
                  <a:srgbClr val="000000"/>
                </a:solidFill>
              </a:rPr>
              <a:t>by clicking on the X icon “</a:t>
            </a:r>
            <a:r>
              <a:rPr lang="en-GB" b="1" dirty="0">
                <a:solidFill>
                  <a:srgbClr val="000000"/>
                </a:solidFill>
              </a:rPr>
              <a:t>Close Master</a:t>
            </a:r>
            <a:r>
              <a:rPr lang="en-GB" dirty="0">
                <a:solidFill>
                  <a:srgbClr val="000000"/>
                </a:solidFill>
              </a:rPr>
              <a:t>”.</a:t>
            </a:r>
            <a:endParaRPr lang="en-GB" b="0" i="0" dirty="0">
              <a:solidFill>
                <a:srgbClr val="000000"/>
              </a:solidFill>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the slides or ghost placeholders you do not wish to include in your presentation.</a:t>
            </a:r>
          </a:p>
          <a:p>
            <a:endParaRPr lang="en-US" dirty="0"/>
          </a:p>
        </p:txBody>
      </p:sp>
      <p:sp>
        <p:nvSpPr>
          <p:cNvPr id="4" name="Slide Number Placeholder 3"/>
          <p:cNvSpPr>
            <a:spLocks noGrp="1"/>
          </p:cNvSpPr>
          <p:nvPr>
            <p:ph type="sldNum" sz="quarter" idx="5"/>
          </p:nvPr>
        </p:nvSpPr>
        <p:spPr/>
        <p:txBody>
          <a:bodyPr/>
          <a:lstStyle/>
          <a:p>
            <a:fld id="{99BF6EFC-B03E-874C-9CD9-41B66C8AE1E7}" type="slidenum">
              <a:rPr lang="en-US" smtClean="0"/>
              <a:t>5</a:t>
            </a:fld>
            <a:endParaRPr lang="en-US"/>
          </a:p>
        </p:txBody>
      </p:sp>
    </p:spTree>
    <p:extLst>
      <p:ext uri="{BB962C8B-B14F-4D97-AF65-F5344CB8AC3E}">
        <p14:creationId xmlns:p14="http://schemas.microsoft.com/office/powerpoint/2010/main" val="390236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6</a:t>
            </a:fld>
            <a:endParaRPr lang="en-US"/>
          </a:p>
        </p:txBody>
      </p:sp>
    </p:spTree>
    <p:extLst>
      <p:ext uri="{BB962C8B-B14F-4D97-AF65-F5344CB8AC3E}">
        <p14:creationId xmlns:p14="http://schemas.microsoft.com/office/powerpoint/2010/main" val="353095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To change or delete the Faculty Name, go to:</a:t>
            </a:r>
          </a:p>
          <a:p>
            <a:r>
              <a:rPr lang="en-GB" b="1" dirty="0">
                <a:solidFill>
                  <a:srgbClr val="000000"/>
                </a:solidFill>
                <a:latin typeface="Calibri" panose="020F0502020204030204" pitchFamily="34" charset="0"/>
                <a:cs typeface="Calibri" panose="020F0502020204030204" pitchFamily="34" charset="0"/>
              </a:rPr>
              <a:t>View</a:t>
            </a:r>
            <a:r>
              <a:rPr lang="en-GB" dirty="0">
                <a:solidFill>
                  <a:srgbClr val="000000"/>
                </a:solidFill>
              </a:rPr>
              <a:t> &gt; </a:t>
            </a:r>
            <a:r>
              <a:rPr lang="en-GB" b="1" dirty="0">
                <a:solidFill>
                  <a:srgbClr val="000000"/>
                </a:solidFill>
              </a:rPr>
              <a:t>Slide Master</a:t>
            </a:r>
          </a:p>
          <a:p>
            <a:r>
              <a:rPr lang="en-GB" dirty="0">
                <a:solidFill>
                  <a:srgbClr val="000000"/>
                </a:solidFill>
              </a:rPr>
              <a:t>Edit the text on the very top slide and close the </a:t>
            </a:r>
            <a:r>
              <a:rPr lang="en-GB" b="1" dirty="0">
                <a:solidFill>
                  <a:srgbClr val="000000"/>
                </a:solidFill>
              </a:rPr>
              <a:t>Slide Master </a:t>
            </a:r>
            <a:r>
              <a:rPr lang="en-GB" dirty="0">
                <a:solidFill>
                  <a:srgbClr val="000000"/>
                </a:solidFill>
              </a:rPr>
              <a:t>by clicking on the X icon “</a:t>
            </a:r>
            <a:r>
              <a:rPr lang="en-GB" b="1" dirty="0">
                <a:solidFill>
                  <a:srgbClr val="000000"/>
                </a:solidFill>
              </a:rPr>
              <a:t>Close Master</a:t>
            </a:r>
            <a:r>
              <a:rPr lang="en-GB" dirty="0">
                <a:solidFill>
                  <a:srgbClr val="000000"/>
                </a:solidFill>
              </a:rPr>
              <a:t>”.</a:t>
            </a:r>
            <a:endParaRPr lang="en-GB" b="0" i="0" dirty="0">
              <a:solidFill>
                <a:srgbClr val="000000"/>
              </a:solidFill>
              <a:latin typeface="Trebuchet MS" panose="020B070302020209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the slides or ghost placeholders you do not wish to include in your presentation.</a:t>
            </a:r>
          </a:p>
          <a:p>
            <a:endParaRPr lang="en-US" dirty="0"/>
          </a:p>
        </p:txBody>
      </p:sp>
      <p:sp>
        <p:nvSpPr>
          <p:cNvPr id="4" name="Slide Number Placeholder 3"/>
          <p:cNvSpPr>
            <a:spLocks noGrp="1"/>
          </p:cNvSpPr>
          <p:nvPr>
            <p:ph type="sldNum" sz="quarter" idx="5"/>
          </p:nvPr>
        </p:nvSpPr>
        <p:spPr/>
        <p:txBody>
          <a:bodyPr/>
          <a:lstStyle/>
          <a:p>
            <a:fld id="{99BF6EFC-B03E-874C-9CD9-41B66C8AE1E7}" type="slidenum">
              <a:rPr lang="en-US" smtClean="0"/>
              <a:t>7</a:t>
            </a:fld>
            <a:endParaRPr lang="en-US"/>
          </a:p>
        </p:txBody>
      </p:sp>
    </p:spTree>
    <p:extLst>
      <p:ext uri="{BB962C8B-B14F-4D97-AF65-F5344CB8AC3E}">
        <p14:creationId xmlns:p14="http://schemas.microsoft.com/office/powerpoint/2010/main" val="89588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To change or delete the Faculty Name, go to:</a:t>
            </a:r>
          </a:p>
          <a:p>
            <a:r>
              <a:rPr lang="en-GB" b="1" dirty="0">
                <a:solidFill>
                  <a:srgbClr val="000000"/>
                </a:solidFill>
                <a:latin typeface="Calibri" panose="020F0502020204030204" pitchFamily="34" charset="0"/>
                <a:cs typeface="Calibri" panose="020F0502020204030204" pitchFamily="34" charset="0"/>
              </a:rPr>
              <a:t>View</a:t>
            </a:r>
            <a:r>
              <a:rPr lang="en-GB" dirty="0">
                <a:solidFill>
                  <a:srgbClr val="000000"/>
                </a:solidFill>
              </a:rPr>
              <a:t> &gt; </a:t>
            </a:r>
            <a:r>
              <a:rPr lang="en-GB" b="1" dirty="0">
                <a:solidFill>
                  <a:srgbClr val="000000"/>
                </a:solidFill>
              </a:rPr>
              <a:t>Slide Master</a:t>
            </a:r>
          </a:p>
          <a:p>
            <a:r>
              <a:rPr lang="en-GB" dirty="0">
                <a:solidFill>
                  <a:srgbClr val="000000"/>
                </a:solidFill>
              </a:rPr>
              <a:t>Edit the text on the very top slide and close the </a:t>
            </a:r>
            <a:r>
              <a:rPr lang="en-GB" b="1" dirty="0">
                <a:solidFill>
                  <a:srgbClr val="000000"/>
                </a:solidFill>
              </a:rPr>
              <a:t>Slide Master </a:t>
            </a:r>
            <a:r>
              <a:rPr lang="en-GB" dirty="0">
                <a:solidFill>
                  <a:srgbClr val="000000"/>
                </a:solidFill>
              </a:rPr>
              <a:t>by clicking on the X icon “</a:t>
            </a:r>
            <a:r>
              <a:rPr lang="en-GB" b="1" dirty="0">
                <a:solidFill>
                  <a:srgbClr val="000000"/>
                </a:solidFill>
              </a:rPr>
              <a:t>Close Master</a:t>
            </a:r>
            <a:r>
              <a:rPr lang="en-GB" dirty="0">
                <a:solidFill>
                  <a:srgbClr val="000000"/>
                </a:solidFill>
              </a:rPr>
              <a:t>”.</a:t>
            </a:r>
            <a:endParaRPr lang="en-GB" b="0" i="0" dirty="0">
              <a:solidFill>
                <a:srgbClr val="000000"/>
              </a:solidFill>
              <a:latin typeface="Trebuchet MS" panose="020B070302020209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the slides or ghost placeholders you do not wish to include in your presentation.</a:t>
            </a:r>
          </a:p>
          <a:p>
            <a:endParaRPr lang="en-US" dirty="0"/>
          </a:p>
        </p:txBody>
      </p:sp>
      <p:sp>
        <p:nvSpPr>
          <p:cNvPr id="4" name="Slide Number Placeholder 3"/>
          <p:cNvSpPr>
            <a:spLocks noGrp="1"/>
          </p:cNvSpPr>
          <p:nvPr>
            <p:ph type="sldNum" sz="quarter" idx="5"/>
          </p:nvPr>
        </p:nvSpPr>
        <p:spPr/>
        <p:txBody>
          <a:bodyPr/>
          <a:lstStyle/>
          <a:p>
            <a:fld id="{99BF6EFC-B03E-874C-9CD9-41B66C8AE1E7}" type="slidenum">
              <a:rPr lang="en-US" smtClean="0"/>
              <a:t>8</a:t>
            </a:fld>
            <a:endParaRPr lang="en-US"/>
          </a:p>
        </p:txBody>
      </p:sp>
    </p:spTree>
    <p:extLst>
      <p:ext uri="{BB962C8B-B14F-4D97-AF65-F5344CB8AC3E}">
        <p14:creationId xmlns:p14="http://schemas.microsoft.com/office/powerpoint/2010/main" val="82659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9</a:t>
            </a:fld>
            <a:endParaRPr lang="en-US"/>
          </a:p>
        </p:txBody>
      </p:sp>
    </p:spTree>
    <p:extLst>
      <p:ext uri="{BB962C8B-B14F-4D97-AF65-F5344CB8AC3E}">
        <p14:creationId xmlns:p14="http://schemas.microsoft.com/office/powerpoint/2010/main" val="202224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End Slide">
    <p:spTree>
      <p:nvGrpSpPr>
        <p:cNvPr id="1" name=""/>
        <p:cNvGrpSpPr/>
        <p:nvPr/>
      </p:nvGrpSpPr>
      <p:grpSpPr>
        <a:xfrm>
          <a:off x="0" y="0"/>
          <a:ext cx="0" cy="0"/>
          <a:chOff x="0" y="0"/>
          <a:chExt cx="0" cy="0"/>
        </a:xfrm>
      </p:grpSpPr>
      <p:sp>
        <p:nvSpPr>
          <p:cNvPr id="4" name="Picture Placeholder ">
            <a:extLst>
              <a:ext uri="{FF2B5EF4-FFF2-40B4-BE49-F238E27FC236}">
                <a16:creationId xmlns:a16="http://schemas.microsoft.com/office/drawing/2014/main" id="{9ED6FEF4-BAF3-0D66-B6BF-B81560E0E53B}"/>
              </a:ext>
            </a:extLst>
          </p:cNvPr>
          <p:cNvSpPr>
            <a:spLocks noGrp="1"/>
          </p:cNvSpPr>
          <p:nvPr>
            <p:ph type="pic" sz="quarter" idx="11"/>
          </p:nvPr>
        </p:nvSpPr>
        <p:spPr>
          <a:xfrm>
            <a:off x="0" y="-2"/>
            <a:ext cx="12192000" cy="6858001"/>
          </a:xfrm>
          <a:solidFill>
            <a:schemeClr val="bg1">
              <a:lumMod val="95000"/>
            </a:schemeClr>
          </a:solidFill>
        </p:spPr>
        <p:txBody>
          <a:bodyPr>
            <a:normAutofit/>
          </a:bodyPr>
          <a:lstStyle>
            <a:lvl1pPr marL="0" indent="0">
              <a:buFontTx/>
              <a:buNone/>
              <a:defRPr sz="1400"/>
            </a:lvl1pPr>
          </a:lstStyle>
          <a:p>
            <a:endParaRPr lang="en-US" dirty="0"/>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0" y="2700954"/>
            <a:ext cx="4411640" cy="1456087"/>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90281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pattern">
    <p:bg>
      <p:bgPr>
        <a:solidFill>
          <a:schemeClr val="bg1"/>
        </a:solidFill>
        <a:effectLst/>
      </p:bgPr>
    </p:bg>
    <p:spTree>
      <p:nvGrpSpPr>
        <p:cNvPr id="1" name=""/>
        <p:cNvGrpSpPr/>
        <p:nvPr/>
      </p:nvGrpSpPr>
      <p:grpSpPr>
        <a:xfrm>
          <a:off x="0" y="0"/>
          <a:ext cx="0" cy="0"/>
          <a:chOff x="0" y="0"/>
          <a:chExt cx="0" cy="0"/>
        </a:xfrm>
      </p:grpSpPr>
      <p:pic>
        <p:nvPicPr>
          <p:cNvPr id="9" name="Pattern">
            <a:extLst>
              <a:ext uri="{FF2B5EF4-FFF2-40B4-BE49-F238E27FC236}">
                <a16:creationId xmlns:a16="http://schemas.microsoft.com/office/drawing/2014/main" id="{92A5C720-0429-4541-B977-B6E1AE463E85}"/>
              </a:ext>
            </a:extLst>
          </p:cNvPr>
          <p:cNvPicPr>
            <a:picLocks noChangeAspect="1"/>
          </p:cNvPicPr>
          <p:nvPr userDrawn="1"/>
        </p:nvPicPr>
        <p:blipFill rotWithShape="1">
          <a:blip r:embed="rId2" cstate="screen">
            <a:duotone>
              <a:schemeClr val="accent2">
                <a:shade val="45000"/>
                <a:satMod val="135000"/>
              </a:schemeClr>
              <a:prstClr val="white"/>
            </a:duotone>
            <a:alphaModFix amt="40000"/>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674"/>
            <a:ext cx="12190620" cy="5180748"/>
          </a:xfrm>
          <a:prstGeom prst="rect">
            <a:avLst/>
          </a:prstGeom>
        </p:spPr>
      </p:pic>
      <p:sp>
        <p:nvSpPr>
          <p:cNvPr id="4" name="Content Placeholder ">
            <a:extLst>
              <a:ext uri="{FF2B5EF4-FFF2-40B4-BE49-F238E27FC236}">
                <a16:creationId xmlns:a16="http://schemas.microsoft.com/office/drawing/2014/main" id="{4A0A04E6-82A6-6342-BC69-1852DDFBABAB}"/>
              </a:ext>
            </a:extLst>
          </p:cNvPr>
          <p:cNvSpPr>
            <a:spLocks noGrp="1"/>
          </p:cNvSpPr>
          <p:nvPr>
            <p:ph idx="1" hasCustomPrompt="1"/>
          </p:nvPr>
        </p:nvSpPr>
        <p:spPr>
          <a:xfrm>
            <a:off x="347329" y="1701053"/>
            <a:ext cx="11506253" cy="4793876"/>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329" y="266387"/>
            <a:ext cx="8902997"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1273491340"/>
      </p:ext>
    </p:extLst>
  </p:cSld>
  <p:clrMapOvr>
    <a:masterClrMapping/>
  </p:clrMapOvr>
  <p:extLst>
    <p:ext uri="{DCECCB84-F9BA-43D5-87BE-67443E8EF086}">
      <p15:sldGuideLst xmlns:p15="http://schemas.microsoft.com/office/powerpoint/2012/main">
        <p15:guide id="1" orient="horz" pos="845" userDrawn="1">
          <p15:clr>
            <a:srgbClr val="FBAE40"/>
          </p15:clr>
        </p15:guide>
        <p15:guide id="2" orient="horz" pos="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pattern panel">
    <p:spTree>
      <p:nvGrpSpPr>
        <p:cNvPr id="1" name=""/>
        <p:cNvGrpSpPr/>
        <p:nvPr/>
      </p:nvGrpSpPr>
      <p:grpSpPr>
        <a:xfrm>
          <a:off x="0" y="0"/>
          <a:ext cx="0" cy="0"/>
          <a:chOff x="0" y="0"/>
          <a:chExt cx="0" cy="0"/>
        </a:xfrm>
      </p:grpSpPr>
      <p:pic>
        <p:nvPicPr>
          <p:cNvPr id="11" name="Pattern">
            <a:extLst>
              <a:ext uri="{FF2B5EF4-FFF2-40B4-BE49-F238E27FC236}">
                <a16:creationId xmlns:a16="http://schemas.microsoft.com/office/drawing/2014/main" id="{4232ACA5-F913-4C40-9156-9574AC847B0D}"/>
              </a:ext>
            </a:extLst>
          </p:cNvPr>
          <p:cNvPicPr>
            <a:picLocks noChangeAspect="1"/>
          </p:cNvPicPr>
          <p:nvPr userDrawn="1"/>
        </p:nvPicPr>
        <p:blipFill rotWithShape="1">
          <a:blip r:embed="rId2" cstate="screen">
            <a:duotone>
              <a:schemeClr val="accent2">
                <a:shade val="45000"/>
                <a:satMod val="135000"/>
              </a:schemeClr>
              <a:prstClr val="white"/>
            </a:duotone>
            <a:alphaModFix amt="40000"/>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790"/>
            <a:ext cx="4041984" cy="5180631"/>
          </a:xfrm>
          <a:prstGeom prst="rect">
            <a:avLst/>
          </a:prstGeom>
        </p:spPr>
      </p:pic>
      <p:sp>
        <p:nvSpPr>
          <p:cNvPr id="13" name="Content Placeholder ">
            <a:extLst>
              <a:ext uri="{FF2B5EF4-FFF2-40B4-BE49-F238E27FC236}">
                <a16:creationId xmlns:a16="http://schemas.microsoft.com/office/drawing/2014/main" id="{297102B3-ABBC-8342-9686-98DDA2B5DFAF}"/>
              </a:ext>
            </a:extLst>
          </p:cNvPr>
          <p:cNvSpPr>
            <a:spLocks noGrp="1"/>
          </p:cNvSpPr>
          <p:nvPr>
            <p:ph idx="1" hasCustomPrompt="1"/>
          </p:nvPr>
        </p:nvSpPr>
        <p:spPr>
          <a:xfrm>
            <a:off x="4298506" y="1701053"/>
            <a:ext cx="7553252" cy="4797183"/>
          </a:xfrm>
        </p:spPr>
        <p:txBody>
          <a:bodyPr>
            <a:normAutofit lnSpcReduction="10000"/>
          </a:bodyPr>
          <a:lstStyle/>
          <a:p>
            <a:r>
              <a:rPr lang="en-GB" dirty="0"/>
              <a:t>Content placeholder</a:t>
            </a:r>
          </a:p>
        </p:txBody>
      </p:sp>
      <p:sp>
        <p:nvSpPr>
          <p:cNvPr id="14" name="Sub-heading">
            <a:extLst>
              <a:ext uri="{FF2B5EF4-FFF2-40B4-BE49-F238E27FC236}">
                <a16:creationId xmlns:a16="http://schemas.microsoft.com/office/drawing/2014/main" id="{F0A305C8-DF3E-DB45-9F64-CF839254AACB}"/>
              </a:ext>
            </a:extLst>
          </p:cNvPr>
          <p:cNvSpPr>
            <a:spLocks noGrp="1"/>
          </p:cNvSpPr>
          <p:nvPr>
            <p:ph type="body" sz="quarter" idx="10" hasCustomPrompt="1"/>
          </p:nvPr>
        </p:nvSpPr>
        <p:spPr>
          <a:xfrm>
            <a:off x="340242" y="1701053"/>
            <a:ext cx="3703121" cy="4797183"/>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0242" y="265295"/>
            <a:ext cx="8910084" cy="1019176"/>
          </a:xfrm>
          <a:prstGeom prst="rect">
            <a:avLst/>
          </a:prstGeom>
        </p:spPr>
        <p:txBody>
          <a:bodyP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3953628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ual layout slide on white bg">
    <p:spTree>
      <p:nvGrpSpPr>
        <p:cNvPr id="1" name=""/>
        <p:cNvGrpSpPr/>
        <p:nvPr/>
      </p:nvGrpSpPr>
      <p:grpSpPr>
        <a:xfrm>
          <a:off x="0" y="0"/>
          <a:ext cx="0" cy="0"/>
          <a:chOff x="0" y="0"/>
          <a:chExt cx="0" cy="0"/>
        </a:xfrm>
      </p:grpSpPr>
      <p:sp>
        <p:nvSpPr>
          <p:cNvPr id="11" name="White Rectangle">
            <a:extLst>
              <a:ext uri="{FF2B5EF4-FFF2-40B4-BE49-F238E27FC236}">
                <a16:creationId xmlns:a16="http://schemas.microsoft.com/office/drawing/2014/main" id="{948D6589-07BC-504A-9A95-293D1FAB3969}"/>
              </a:ext>
            </a:extLst>
          </p:cNvPr>
          <p:cNvSpPr/>
          <p:nvPr userDrawn="1"/>
        </p:nvSpPr>
        <p:spPr>
          <a:xfrm>
            <a:off x="0" y="0"/>
            <a:ext cx="12192000" cy="1338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2FCD4CF8-0C12-EA43-B791-77B95BE3B8A1}"/>
              </a:ext>
            </a:extLst>
          </p:cNvPr>
          <p:cNvSpPr>
            <a:spLocks noGrp="1"/>
          </p:cNvSpPr>
          <p:nvPr>
            <p:ph idx="12" hasCustomPrompt="1"/>
          </p:nvPr>
        </p:nvSpPr>
        <p:spPr>
          <a:xfrm>
            <a:off x="6305552" y="1701053"/>
            <a:ext cx="5546206" cy="4788936"/>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1">
                <a:solidFill>
                  <a:schemeClr val="tx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4" name="Title 2">
            <a:extLst>
              <a:ext uri="{FF2B5EF4-FFF2-40B4-BE49-F238E27FC236}">
                <a16:creationId xmlns:a16="http://schemas.microsoft.com/office/drawing/2014/main" id="{3A21EA00-5D4A-874F-9DE9-2C510BCA999D}"/>
              </a:ext>
            </a:extLst>
          </p:cNvPr>
          <p:cNvSpPr>
            <a:spLocks noGrp="1"/>
          </p:cNvSpPr>
          <p:nvPr>
            <p:ph type="body" sz="quarter" idx="14" hasCustomPrompt="1"/>
          </p:nvPr>
        </p:nvSpPr>
        <p:spPr>
          <a:xfrm>
            <a:off x="6305550" y="219918"/>
            <a:ext cx="5546208" cy="1019176"/>
          </a:xfrm>
        </p:spPr>
        <p:txBody>
          <a:bodyPr/>
          <a:lstStyle>
            <a:lvl1pPr marL="0" indent="0">
              <a:buFontTx/>
              <a:buNone/>
              <a:defRPr lang="en-GB" sz="3200" b="1" i="1" kern="1200" dirty="0" smtClean="0">
                <a:solidFill>
                  <a:schemeClr val="accent1"/>
                </a:solidFill>
                <a:latin typeface="Trebuchet MS" panose="020B0703020202090204" pitchFamily="34" charset="0"/>
                <a:ea typeface="+mj-ea"/>
                <a:cs typeface="+mj-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TITLE</a:t>
            </a:r>
          </a:p>
        </p:txBody>
      </p:sp>
      <p:sp>
        <p:nvSpPr>
          <p:cNvPr id="15" name="Content Placeholder 1">
            <a:extLst>
              <a:ext uri="{FF2B5EF4-FFF2-40B4-BE49-F238E27FC236}">
                <a16:creationId xmlns:a16="http://schemas.microsoft.com/office/drawing/2014/main" id="{711302C3-77CD-E045-AC17-217A8FF65206}"/>
              </a:ext>
            </a:extLst>
          </p:cNvPr>
          <p:cNvSpPr>
            <a:spLocks noGrp="1"/>
          </p:cNvSpPr>
          <p:nvPr>
            <p:ph idx="1" hasCustomPrompt="1"/>
          </p:nvPr>
        </p:nvSpPr>
        <p:spPr>
          <a:xfrm>
            <a:off x="340242" y="1701053"/>
            <a:ext cx="5546208" cy="4788936"/>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tx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7" name="Title 1">
            <a:extLst>
              <a:ext uri="{FF2B5EF4-FFF2-40B4-BE49-F238E27FC236}">
                <a16:creationId xmlns:a16="http://schemas.microsoft.com/office/drawing/2014/main" id="{AD74D22F-7C30-804B-B618-3432E30FA7B0}"/>
              </a:ext>
            </a:extLst>
          </p:cNvPr>
          <p:cNvSpPr>
            <a:spLocks noGrp="1"/>
          </p:cNvSpPr>
          <p:nvPr>
            <p:ph type="title" hasCustomPrompt="1"/>
          </p:nvPr>
        </p:nvSpPr>
        <p:spPr>
          <a:xfrm>
            <a:off x="340242" y="219918"/>
            <a:ext cx="5546209" cy="1019176"/>
          </a:xfrm>
          <a:prstGeom prst="rect">
            <a:avLst/>
          </a:prstGeom>
        </p:spPr>
        <p:txBody>
          <a:bodyPr/>
          <a:lstStyle>
            <a:lvl1pPr>
              <a:lnSpc>
                <a:spcPct val="100000"/>
              </a:lnSpc>
              <a:defRPr/>
            </a:lvl1pPr>
          </a:lstStyle>
          <a:p>
            <a:r>
              <a:rPr lang="en-GB" dirty="0"/>
              <a:t>CLICK TO EDIT TITLE</a:t>
            </a:r>
            <a:endParaRPr lang="en-US" dirty="0"/>
          </a:p>
        </p:txBody>
      </p:sp>
    </p:spTree>
    <p:extLst>
      <p:ext uri="{BB962C8B-B14F-4D97-AF65-F5344CB8AC3E}">
        <p14:creationId xmlns:p14="http://schemas.microsoft.com/office/powerpoint/2010/main" val="366128784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x columns slide on white bg">
    <p:spTree>
      <p:nvGrpSpPr>
        <p:cNvPr id="1" name=""/>
        <p:cNvGrpSpPr/>
        <p:nvPr/>
      </p:nvGrpSpPr>
      <p:grpSpPr>
        <a:xfrm>
          <a:off x="0" y="0"/>
          <a:ext cx="0" cy="0"/>
          <a:chOff x="0" y="0"/>
          <a:chExt cx="0" cy="0"/>
        </a:xfrm>
      </p:grpSpPr>
      <p:sp>
        <p:nvSpPr>
          <p:cNvPr id="19" name="White Rectangle">
            <a:extLst>
              <a:ext uri="{FF2B5EF4-FFF2-40B4-BE49-F238E27FC236}">
                <a16:creationId xmlns:a16="http://schemas.microsoft.com/office/drawing/2014/main" id="{AF7E239E-9757-3248-A127-4F42F0637408}"/>
              </a:ext>
            </a:extLst>
          </p:cNvPr>
          <p:cNvSpPr/>
          <p:nvPr userDrawn="1"/>
        </p:nvSpPr>
        <p:spPr>
          <a:xfrm>
            <a:off x="0" y="0"/>
            <a:ext cx="12192000" cy="1338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3">
            <a:extLst>
              <a:ext uri="{FF2B5EF4-FFF2-40B4-BE49-F238E27FC236}">
                <a16:creationId xmlns:a16="http://schemas.microsoft.com/office/drawing/2014/main" id="{2B59F022-8EBD-944D-810D-855A24D6A260}"/>
              </a:ext>
            </a:extLst>
          </p:cNvPr>
          <p:cNvSpPr>
            <a:spLocks noGrp="1"/>
          </p:cNvSpPr>
          <p:nvPr>
            <p:ph idx="12" hasCustomPrompt="1"/>
          </p:nvPr>
        </p:nvSpPr>
        <p:spPr>
          <a:xfrm>
            <a:off x="8253778" y="1701053"/>
            <a:ext cx="3600000"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0"/>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5" name="Title 3">
            <a:extLst>
              <a:ext uri="{FF2B5EF4-FFF2-40B4-BE49-F238E27FC236}">
                <a16:creationId xmlns:a16="http://schemas.microsoft.com/office/drawing/2014/main" id="{46C5C79B-1FC7-684E-8098-DD6B7E0A0122}"/>
              </a:ext>
            </a:extLst>
          </p:cNvPr>
          <p:cNvSpPr>
            <a:spLocks noGrp="1"/>
          </p:cNvSpPr>
          <p:nvPr>
            <p:ph type="body" sz="quarter" idx="14" hasCustomPrompt="1"/>
          </p:nvPr>
        </p:nvSpPr>
        <p:spPr>
          <a:xfrm>
            <a:off x="8253778" y="216396"/>
            <a:ext cx="3600000" cy="1067301"/>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
        <p:nvSpPr>
          <p:cNvPr id="14" name="Content Placeholder  2">
            <a:extLst>
              <a:ext uri="{FF2B5EF4-FFF2-40B4-BE49-F238E27FC236}">
                <a16:creationId xmlns:a16="http://schemas.microsoft.com/office/drawing/2014/main" id="{4BF8A05F-FD1D-CD48-A3CF-DE8AF43F6977}"/>
              </a:ext>
            </a:extLst>
          </p:cNvPr>
          <p:cNvSpPr>
            <a:spLocks noGrp="1"/>
          </p:cNvSpPr>
          <p:nvPr>
            <p:ph idx="15" hasCustomPrompt="1"/>
          </p:nvPr>
        </p:nvSpPr>
        <p:spPr>
          <a:xfrm>
            <a:off x="4297619" y="1701053"/>
            <a:ext cx="3599998"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0"/>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7" name="Title 2">
            <a:extLst>
              <a:ext uri="{FF2B5EF4-FFF2-40B4-BE49-F238E27FC236}">
                <a16:creationId xmlns:a16="http://schemas.microsoft.com/office/drawing/2014/main" id="{5BE914C9-9E29-9D45-8E51-BE422FBBE2C1}"/>
              </a:ext>
            </a:extLst>
          </p:cNvPr>
          <p:cNvSpPr>
            <a:spLocks noGrp="1"/>
          </p:cNvSpPr>
          <p:nvPr>
            <p:ph type="body" sz="quarter" idx="17" hasCustomPrompt="1"/>
          </p:nvPr>
        </p:nvSpPr>
        <p:spPr>
          <a:xfrm>
            <a:off x="4297618" y="215776"/>
            <a:ext cx="3600000" cy="1060426"/>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
        <p:nvSpPr>
          <p:cNvPr id="10" name="Content Placeholder 1">
            <a:extLst>
              <a:ext uri="{FF2B5EF4-FFF2-40B4-BE49-F238E27FC236}">
                <a16:creationId xmlns:a16="http://schemas.microsoft.com/office/drawing/2014/main" id="{1E5D113C-3036-C842-BC1F-5B0180C05F49}"/>
              </a:ext>
            </a:extLst>
          </p:cNvPr>
          <p:cNvSpPr>
            <a:spLocks noGrp="1"/>
          </p:cNvSpPr>
          <p:nvPr>
            <p:ph idx="1" hasCustomPrompt="1"/>
          </p:nvPr>
        </p:nvSpPr>
        <p:spPr>
          <a:xfrm>
            <a:off x="341458" y="1701053"/>
            <a:ext cx="3600000"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6" name="Title 1">
            <a:extLst>
              <a:ext uri="{FF2B5EF4-FFF2-40B4-BE49-F238E27FC236}">
                <a16:creationId xmlns:a16="http://schemas.microsoft.com/office/drawing/2014/main" id="{0A2B4331-7730-C944-82F4-41B3F12BA696}"/>
              </a:ext>
            </a:extLst>
          </p:cNvPr>
          <p:cNvSpPr>
            <a:spLocks noGrp="1"/>
          </p:cNvSpPr>
          <p:nvPr>
            <p:ph type="body" sz="quarter" idx="18" hasCustomPrompt="1"/>
          </p:nvPr>
        </p:nvSpPr>
        <p:spPr>
          <a:xfrm>
            <a:off x="341458" y="215776"/>
            <a:ext cx="3600000" cy="1060426"/>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Tree>
    <p:extLst>
      <p:ext uri="{BB962C8B-B14F-4D97-AF65-F5344CB8AC3E}">
        <p14:creationId xmlns:p14="http://schemas.microsoft.com/office/powerpoint/2010/main" val="20556485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on white bg">
    <p:bg>
      <p:bgPr>
        <a:solidFill>
          <a:schemeClr val="bg1"/>
        </a:solidFill>
        <a:effectLst/>
      </p:bgPr>
    </p:bg>
    <p:spTree>
      <p:nvGrpSpPr>
        <p:cNvPr id="1" name=""/>
        <p:cNvGrpSpPr/>
        <p:nvPr/>
      </p:nvGrpSpPr>
      <p:grpSpPr>
        <a:xfrm>
          <a:off x="0" y="0"/>
          <a:ext cx="0" cy="0"/>
          <a:chOff x="0" y="0"/>
          <a:chExt cx="0" cy="0"/>
        </a:xfrm>
      </p:grpSpPr>
      <p:pic>
        <p:nvPicPr>
          <p:cNvPr id="9" name="Pattern Bottom">
            <a:extLst>
              <a:ext uri="{FF2B5EF4-FFF2-40B4-BE49-F238E27FC236}">
                <a16:creationId xmlns:a16="http://schemas.microsoft.com/office/drawing/2014/main" id="{7E41FF7E-0642-ED43-BF36-6F4C4C4A2BE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a:off x="260606" y="4478953"/>
            <a:ext cx="4785278" cy="2148599"/>
          </a:xfrm>
          <a:prstGeom prst="rect">
            <a:avLst/>
          </a:prstGeom>
        </p:spPr>
      </p:pic>
      <p:pic>
        <p:nvPicPr>
          <p:cNvPr id="11" name="Pattern Top">
            <a:extLst>
              <a:ext uri="{FF2B5EF4-FFF2-40B4-BE49-F238E27FC236}">
                <a16:creationId xmlns:a16="http://schemas.microsoft.com/office/drawing/2014/main" id="{6124DACD-3877-F440-9547-FC58D4D8F16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flipV="1">
            <a:off x="260883" y="-43952"/>
            <a:ext cx="4785278" cy="2148599"/>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800" y="1701053"/>
            <a:ext cx="6474045" cy="4786833"/>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571011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77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maroon banner and pattern panel">
    <p:spTree>
      <p:nvGrpSpPr>
        <p:cNvPr id="1" name=""/>
        <p:cNvGrpSpPr/>
        <p:nvPr/>
      </p:nvGrpSpPr>
      <p:grpSpPr>
        <a:xfrm>
          <a:off x="0" y="0"/>
          <a:ext cx="0" cy="0"/>
          <a:chOff x="0" y="0"/>
          <a:chExt cx="0" cy="0"/>
        </a:xfrm>
      </p:grpSpPr>
      <p:pic>
        <p:nvPicPr>
          <p:cNvPr id="8" name="Maroon Banner">
            <a:extLst>
              <a:ext uri="{FF2B5EF4-FFF2-40B4-BE49-F238E27FC236}">
                <a16:creationId xmlns:a16="http://schemas.microsoft.com/office/drawing/2014/main" id="{27B3C7B2-3D0E-A7A9-4946-A4D6623DB66E}"/>
              </a:ext>
            </a:extLst>
          </p:cNvPr>
          <p:cNvPicPr>
            <a:picLocks/>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675" t="66265" r="9774" b="6982"/>
          <a:stretch/>
        </p:blipFill>
        <p:spPr>
          <a:xfrm>
            <a:off x="-7951" y="-2"/>
            <a:ext cx="12204000" cy="1410835"/>
          </a:xfrm>
          <a:prstGeom prst="rect">
            <a:avLst/>
          </a:prstGeom>
        </p:spPr>
      </p:pic>
      <p:pic>
        <p:nvPicPr>
          <p:cNvPr id="10" name="SU Logo">
            <a:extLst>
              <a:ext uri="{FF2B5EF4-FFF2-40B4-BE49-F238E27FC236}">
                <a16:creationId xmlns:a16="http://schemas.microsoft.com/office/drawing/2014/main" id="{24C9EA30-79BC-2EF9-2B1B-F7FC424B42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584456" y="1"/>
            <a:ext cx="2609736" cy="1410832"/>
          </a:xfrm>
          <a:prstGeom prst="rect">
            <a:avLst/>
          </a:prstGeom>
        </p:spPr>
      </p:pic>
      <p:pic>
        <p:nvPicPr>
          <p:cNvPr id="11" name="Pattern">
            <a:extLst>
              <a:ext uri="{FF2B5EF4-FFF2-40B4-BE49-F238E27FC236}">
                <a16:creationId xmlns:a16="http://schemas.microsoft.com/office/drawing/2014/main" id="{4232ACA5-F913-4C40-9156-9574AC847B0D}"/>
              </a:ext>
            </a:extLst>
          </p:cNvPr>
          <p:cNvPicPr>
            <a:picLocks noChangeAspect="1"/>
          </p:cNvPicPr>
          <p:nvPr userDrawn="1"/>
        </p:nvPicPr>
        <p:blipFill rotWithShape="1">
          <a:blip r:embed="rId6" cstate="screen">
            <a:duotone>
              <a:schemeClr val="accent2">
                <a:shade val="45000"/>
                <a:satMod val="135000"/>
              </a:schemeClr>
              <a:prstClr val="white"/>
            </a:duotone>
            <a:alphaModFix amt="40000"/>
            <a:extLst>
              <a:ext uri="{BEBA8EAE-BF5A-486C-A8C5-ECC9F3942E4B}">
                <a14:imgProps xmlns:a14="http://schemas.microsoft.com/office/drawing/2010/main">
                  <a14:imgLayer r:embed="rId7">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790"/>
            <a:ext cx="4041984" cy="5180631"/>
          </a:xfrm>
          <a:prstGeom prst="rect">
            <a:avLst/>
          </a:prstGeom>
        </p:spPr>
      </p:pic>
      <p:sp>
        <p:nvSpPr>
          <p:cNvPr id="13" name="Content Placeholder ">
            <a:extLst>
              <a:ext uri="{FF2B5EF4-FFF2-40B4-BE49-F238E27FC236}">
                <a16:creationId xmlns:a16="http://schemas.microsoft.com/office/drawing/2014/main" id="{297102B3-ABBC-8342-9686-98DDA2B5DFAF}"/>
              </a:ext>
            </a:extLst>
          </p:cNvPr>
          <p:cNvSpPr>
            <a:spLocks noGrp="1"/>
          </p:cNvSpPr>
          <p:nvPr>
            <p:ph idx="1" hasCustomPrompt="1"/>
          </p:nvPr>
        </p:nvSpPr>
        <p:spPr>
          <a:xfrm>
            <a:off x="4298506" y="1701053"/>
            <a:ext cx="7553252" cy="4797183"/>
          </a:xfrm>
        </p:spPr>
        <p:txBody>
          <a:bodyPr>
            <a:normAutofit lnSpcReduction="10000"/>
          </a:bodyPr>
          <a:lstStyle/>
          <a:p>
            <a:r>
              <a:rPr lang="en-GB" dirty="0"/>
              <a:t>Content placeholder</a:t>
            </a:r>
          </a:p>
        </p:txBody>
      </p:sp>
      <p:sp>
        <p:nvSpPr>
          <p:cNvPr id="14" name="Sub-heading">
            <a:extLst>
              <a:ext uri="{FF2B5EF4-FFF2-40B4-BE49-F238E27FC236}">
                <a16:creationId xmlns:a16="http://schemas.microsoft.com/office/drawing/2014/main" id="{F0A305C8-DF3E-DB45-9F64-CF839254AACB}"/>
              </a:ext>
            </a:extLst>
          </p:cNvPr>
          <p:cNvSpPr>
            <a:spLocks noGrp="1"/>
          </p:cNvSpPr>
          <p:nvPr>
            <p:ph type="body" sz="quarter" idx="10" hasCustomPrompt="1"/>
          </p:nvPr>
        </p:nvSpPr>
        <p:spPr>
          <a:xfrm>
            <a:off x="340242" y="1701053"/>
            <a:ext cx="3703121" cy="4797183"/>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330" y="272383"/>
            <a:ext cx="8910084" cy="1019176"/>
          </a:xfrm>
          <a:prstGeom prst="rect">
            <a:avLst/>
          </a:prstGeom>
        </p:spPr>
        <p:txBody>
          <a:bodyP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210600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maroon banner">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675" t="66265" r="9774" b="6982"/>
          <a:stretch/>
        </p:blipFill>
        <p:spPr>
          <a:xfrm>
            <a:off x="-7951" y="-2"/>
            <a:ext cx="12204000" cy="1410835"/>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584456" y="1"/>
            <a:ext cx="2609736" cy="1410832"/>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0241" y="1697394"/>
            <a:ext cx="11504429" cy="4801655"/>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8886865" cy="1019176"/>
          </a:xfrm>
          <a:prstGeom prst="rect">
            <a:avLst/>
          </a:prstGeom>
        </p:spPr>
        <p:txBody>
          <a:bodyP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2497283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slide on white bg with maroon banner">
    <p:bg>
      <p:bgPr>
        <a:solidFill>
          <a:schemeClr val="bg1"/>
        </a:solidFill>
        <a:effectLst/>
      </p:bgPr>
    </p:bg>
    <p:spTree>
      <p:nvGrpSpPr>
        <p:cNvPr id="1" name=""/>
        <p:cNvGrpSpPr/>
        <p:nvPr/>
      </p:nvGrpSpPr>
      <p:grpSpPr>
        <a:xfrm>
          <a:off x="0" y="0"/>
          <a:ext cx="0" cy="0"/>
          <a:chOff x="0" y="0"/>
          <a:chExt cx="0" cy="0"/>
        </a:xfrm>
      </p:grpSpPr>
      <p:pic>
        <p:nvPicPr>
          <p:cNvPr id="9" name="Pattern Sand Bottom">
            <a:extLst>
              <a:ext uri="{FF2B5EF4-FFF2-40B4-BE49-F238E27FC236}">
                <a16:creationId xmlns:a16="http://schemas.microsoft.com/office/drawing/2014/main" id="{7E41FF7E-0642-ED43-BF36-6F4C4C4A2BE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a:off x="260606" y="4478953"/>
            <a:ext cx="4785278" cy="2148599"/>
          </a:xfrm>
          <a:prstGeom prst="rect">
            <a:avLst/>
          </a:prstGeom>
        </p:spPr>
      </p:pic>
      <p:pic>
        <p:nvPicPr>
          <p:cNvPr id="11" name="Pattern Top">
            <a:extLst>
              <a:ext uri="{FF2B5EF4-FFF2-40B4-BE49-F238E27FC236}">
                <a16:creationId xmlns:a16="http://schemas.microsoft.com/office/drawing/2014/main" id="{6124DACD-3877-F440-9547-FC58D4D8F16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flipV="1">
            <a:off x="260883" y="-43952"/>
            <a:ext cx="4785278" cy="2148599"/>
          </a:xfrm>
          <a:prstGeom prst="rect">
            <a:avLst/>
          </a:prstGeom>
        </p:spPr>
      </p:pic>
      <p:pic>
        <p:nvPicPr>
          <p:cNvPr id="4" name="Maroon Banner">
            <a:extLst>
              <a:ext uri="{FF2B5EF4-FFF2-40B4-BE49-F238E27FC236}">
                <a16:creationId xmlns:a16="http://schemas.microsoft.com/office/drawing/2014/main" id="{011D927B-294B-9142-D12A-08A577F8979A}"/>
              </a:ext>
            </a:extLst>
          </p:cNvPr>
          <p:cNvPicPr>
            <a:picLocks/>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9675" t="66265" r="9774" b="6982"/>
          <a:stretch/>
        </p:blipFill>
        <p:spPr>
          <a:xfrm>
            <a:off x="-7951" y="-2"/>
            <a:ext cx="12204000" cy="1410835"/>
          </a:xfrm>
          <a:prstGeom prst="rect">
            <a:avLst/>
          </a:prstGeom>
        </p:spPr>
      </p:pic>
      <p:pic>
        <p:nvPicPr>
          <p:cNvPr id="6" name="SU Logo">
            <a:extLst>
              <a:ext uri="{FF2B5EF4-FFF2-40B4-BE49-F238E27FC236}">
                <a16:creationId xmlns:a16="http://schemas.microsoft.com/office/drawing/2014/main" id="{C79BD1A6-E2E5-8AFF-1C5E-4E48D9AD9C6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584456" y="1"/>
            <a:ext cx="2609736" cy="1410832"/>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7" name="Title">
            <a:extLst>
              <a:ext uri="{FF2B5EF4-FFF2-40B4-BE49-F238E27FC236}">
                <a16:creationId xmlns:a16="http://schemas.microsoft.com/office/drawing/2014/main" id="{6C67055D-7861-6C38-2642-820C3E8B34D1}"/>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1254541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03EA76-732D-4C0E-A4AA-B8F8BE42ACA0}" type="datetimeFigureOut">
              <a:rPr lang="en-ZA" smtClean="0"/>
              <a:t>2023/09/13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9BAE5F-9676-4309-954F-DE25BFEA06B3}" type="slidenum">
              <a:rPr lang="en-ZA" smtClean="0"/>
              <a:t>‹#›</a:t>
            </a:fld>
            <a:endParaRPr lang="en-ZA"/>
          </a:p>
        </p:txBody>
      </p:sp>
    </p:spTree>
    <p:extLst>
      <p:ext uri="{BB962C8B-B14F-4D97-AF65-F5344CB8AC3E}">
        <p14:creationId xmlns:p14="http://schemas.microsoft.com/office/powerpoint/2010/main" val="418928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 partner logo slide">
    <p:spTree>
      <p:nvGrpSpPr>
        <p:cNvPr id="1" name=""/>
        <p:cNvGrpSpPr/>
        <p:nvPr/>
      </p:nvGrpSpPr>
      <p:grpSpPr>
        <a:xfrm>
          <a:off x="0" y="0"/>
          <a:ext cx="0" cy="0"/>
          <a:chOff x="0" y="0"/>
          <a:chExt cx="0" cy="0"/>
        </a:xfrm>
      </p:grpSpPr>
      <p:sp>
        <p:nvSpPr>
          <p:cNvPr id="4" name="Picture Placeholder ">
            <a:extLst>
              <a:ext uri="{FF2B5EF4-FFF2-40B4-BE49-F238E27FC236}">
                <a16:creationId xmlns:a16="http://schemas.microsoft.com/office/drawing/2014/main" id="{9ED6FEF4-BAF3-0D66-B6BF-B81560E0E53B}"/>
              </a:ext>
            </a:extLst>
          </p:cNvPr>
          <p:cNvSpPr>
            <a:spLocks noGrp="1"/>
          </p:cNvSpPr>
          <p:nvPr>
            <p:ph type="pic" sz="quarter" idx="11"/>
          </p:nvPr>
        </p:nvSpPr>
        <p:spPr>
          <a:xfrm>
            <a:off x="0" y="1431851"/>
            <a:ext cx="12192000" cy="5151600"/>
          </a:xfrm>
          <a:solidFill>
            <a:schemeClr val="bg1">
              <a:lumMod val="95000"/>
            </a:schemeClr>
          </a:solidFill>
        </p:spPr>
        <p:txBody>
          <a:bodyPr>
            <a:normAutofit/>
          </a:bodyPr>
          <a:lstStyle>
            <a:lvl1pPr marL="0" indent="0">
              <a:buFontTx/>
              <a:buNone/>
              <a:defRPr sz="1600"/>
            </a:lvl1pPr>
          </a:lstStyle>
          <a:p>
            <a:endParaRPr lang="en-US" dirty="0"/>
          </a:p>
        </p:txBody>
      </p:sp>
      <p:sp>
        <p:nvSpPr>
          <p:cNvPr id="15" name="Partner picture placeholder">
            <a:extLst>
              <a:ext uri="{FF2B5EF4-FFF2-40B4-BE49-F238E27FC236}">
                <a16:creationId xmlns:a16="http://schemas.microsoft.com/office/drawing/2014/main" id="{882CC3C1-5A5D-977F-C3E6-7AC8A273322D}"/>
              </a:ext>
            </a:extLst>
          </p:cNvPr>
          <p:cNvSpPr>
            <a:spLocks noGrp="1"/>
          </p:cNvSpPr>
          <p:nvPr>
            <p:ph type="pic" sz="quarter" idx="12" hasCustomPrompt="1"/>
          </p:nvPr>
        </p:nvSpPr>
        <p:spPr>
          <a:xfrm>
            <a:off x="6398150" y="415373"/>
            <a:ext cx="1439862" cy="576262"/>
          </a:xfrm>
          <a:solidFill>
            <a:schemeClr val="bg1">
              <a:lumMod val="95000"/>
            </a:schemeClr>
          </a:solidFill>
        </p:spPr>
        <p:txBody>
          <a:bodyPr anchor="ctr">
            <a:normAutofit/>
          </a:bodyPr>
          <a:lstStyle>
            <a:lvl1pPr marL="0" indent="0" algn="ctr">
              <a:buFontTx/>
              <a:buNone/>
              <a:defRPr sz="1600"/>
            </a:lvl1pPr>
          </a:lstStyle>
          <a:p>
            <a:r>
              <a:rPr lang="en-US" dirty="0"/>
              <a:t>Partner logo</a:t>
            </a:r>
          </a:p>
        </p:txBody>
      </p:sp>
      <p:sp>
        <p:nvSpPr>
          <p:cNvPr id="16" name="Partner picture placeholder">
            <a:extLst>
              <a:ext uri="{FF2B5EF4-FFF2-40B4-BE49-F238E27FC236}">
                <a16:creationId xmlns:a16="http://schemas.microsoft.com/office/drawing/2014/main" id="{09A1CC85-FB5B-14AB-F455-761882CB94B3}"/>
              </a:ext>
            </a:extLst>
          </p:cNvPr>
          <p:cNvSpPr>
            <a:spLocks noGrp="1"/>
          </p:cNvSpPr>
          <p:nvPr>
            <p:ph type="pic" sz="quarter" idx="13" hasCustomPrompt="1"/>
          </p:nvPr>
        </p:nvSpPr>
        <p:spPr>
          <a:xfrm>
            <a:off x="8112614" y="415373"/>
            <a:ext cx="1439862" cy="576262"/>
          </a:xfrm>
          <a:solidFill>
            <a:schemeClr val="bg1">
              <a:lumMod val="95000"/>
            </a:schemeClr>
          </a:solidFill>
        </p:spPr>
        <p:txBody>
          <a:bodyPr anchor="ctr">
            <a:normAutofit/>
          </a:bodyPr>
          <a:lstStyle>
            <a:lvl1pPr marL="0" indent="0" algn="ctr">
              <a:buFontTx/>
              <a:buNone/>
              <a:defRPr sz="1600"/>
            </a:lvl1pPr>
          </a:lstStyle>
          <a:p>
            <a:r>
              <a:rPr lang="en-US" dirty="0"/>
              <a:t>Partner logo</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0242" y="266387"/>
            <a:ext cx="5783306" cy="1019176"/>
          </a:xfrm>
          <a:prstGeom prst="rect">
            <a:avLst/>
          </a:prstGeom>
        </p:spPr>
        <p:txBody>
          <a:bodyPr/>
          <a:lstStyle/>
          <a:p>
            <a:r>
              <a:rPr lang="en-GB" dirty="0"/>
              <a:t>CLICK TO EDIT TITLE</a:t>
            </a:r>
            <a:endParaRPr lang="en-US" dirty="0"/>
          </a:p>
        </p:txBody>
      </p:sp>
      <p:cxnSp>
        <p:nvCxnSpPr>
          <p:cNvPr id="3" name="Straight Connector 2">
            <a:extLst>
              <a:ext uri="{FF2B5EF4-FFF2-40B4-BE49-F238E27FC236}">
                <a16:creationId xmlns:a16="http://schemas.microsoft.com/office/drawing/2014/main" id="{BCA5AE5B-1A21-CF8C-DC0B-517D1F0EF4B3}"/>
              </a:ext>
            </a:extLst>
          </p:cNvPr>
          <p:cNvCxnSpPr/>
          <p:nvPr userDrawn="1"/>
        </p:nvCxnSpPr>
        <p:spPr>
          <a:xfrm>
            <a:off x="0" y="6609455"/>
            <a:ext cx="1219200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0317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heading and content on grey bg with pattern panel">
    <p:bg>
      <p:bgPr>
        <a:solidFill>
          <a:schemeClr val="tx1"/>
        </a:solidFill>
        <a:effectLst/>
      </p:bgPr>
    </p:bg>
    <p:spTree>
      <p:nvGrpSpPr>
        <p:cNvPr id="1" name=""/>
        <p:cNvGrpSpPr/>
        <p:nvPr/>
      </p:nvGrpSpPr>
      <p:grpSpPr>
        <a:xfrm>
          <a:off x="0" y="0"/>
          <a:ext cx="0" cy="0"/>
          <a:chOff x="0" y="0"/>
          <a:chExt cx="0" cy="0"/>
        </a:xfrm>
      </p:grpSpPr>
      <p:pic>
        <p:nvPicPr>
          <p:cNvPr id="4" name="Pattern">
            <a:extLst>
              <a:ext uri="{FF2B5EF4-FFF2-40B4-BE49-F238E27FC236}">
                <a16:creationId xmlns:a16="http://schemas.microsoft.com/office/drawing/2014/main" id="{066181AF-519A-0BB4-A90F-B077305434B4}"/>
              </a:ext>
            </a:extLst>
          </p:cNvPr>
          <p:cNvPicPr>
            <a:picLocks noChangeAspect="1"/>
          </p:cNvPicPr>
          <p:nvPr userDrawn="1"/>
        </p:nvPicPr>
        <p:blipFill rotWithShape="1">
          <a:blip r:embed="rId2" cstate="screen">
            <a:alphaModFix amt="80000"/>
            <a:duotone>
              <a:prstClr val="black"/>
              <a:srgbClr val="000000">
                <a:tint val="45000"/>
                <a:satMod val="400000"/>
              </a:srgbClr>
            </a:duotone>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t="1432" r="67065"/>
          <a:stretch/>
        </p:blipFill>
        <p:spPr>
          <a:xfrm>
            <a:off x="1379" y="1417674"/>
            <a:ext cx="4041984" cy="5180748"/>
          </a:xfrm>
          <a:prstGeom prst="rect">
            <a:avLst/>
          </a:prstGeom>
        </p:spPr>
      </p:pic>
      <p:sp>
        <p:nvSpPr>
          <p:cNvPr id="13" name="Content Placeholder ">
            <a:extLst>
              <a:ext uri="{FF2B5EF4-FFF2-40B4-BE49-F238E27FC236}">
                <a16:creationId xmlns:a16="http://schemas.microsoft.com/office/drawing/2014/main" id="{297102B3-ABBC-8342-9686-98DDA2B5DFAF}"/>
              </a:ext>
            </a:extLst>
          </p:cNvPr>
          <p:cNvSpPr>
            <a:spLocks noGrp="1"/>
          </p:cNvSpPr>
          <p:nvPr>
            <p:ph idx="1" hasCustomPrompt="1"/>
          </p:nvPr>
        </p:nvSpPr>
        <p:spPr>
          <a:xfrm>
            <a:off x="4298506" y="1701053"/>
            <a:ext cx="7553252" cy="4797183"/>
          </a:xfrm>
        </p:spPr>
        <p:txBody>
          <a:bodyPr>
            <a:normAutofit lnSpcReduction="10000"/>
          </a:bodyPr>
          <a:lstStyle>
            <a:lvl1pPr>
              <a:defRPr>
                <a:solidFill>
                  <a:schemeClr val="bg1"/>
                </a:solidFill>
              </a:defRPr>
            </a:lvl1pPr>
          </a:lstStyle>
          <a:p>
            <a:r>
              <a:rPr lang="en-GB" dirty="0"/>
              <a:t>Content placeholder</a:t>
            </a:r>
          </a:p>
        </p:txBody>
      </p:sp>
      <p:sp>
        <p:nvSpPr>
          <p:cNvPr id="14" name="Sub-heading">
            <a:extLst>
              <a:ext uri="{FF2B5EF4-FFF2-40B4-BE49-F238E27FC236}">
                <a16:creationId xmlns:a16="http://schemas.microsoft.com/office/drawing/2014/main" id="{F0A305C8-DF3E-DB45-9F64-CF839254AACB}"/>
              </a:ext>
            </a:extLst>
          </p:cNvPr>
          <p:cNvSpPr>
            <a:spLocks noGrp="1"/>
          </p:cNvSpPr>
          <p:nvPr>
            <p:ph type="body" sz="quarter" idx="10" hasCustomPrompt="1"/>
          </p:nvPr>
        </p:nvSpPr>
        <p:spPr>
          <a:xfrm>
            <a:off x="340242" y="1701053"/>
            <a:ext cx="3703121" cy="4797183"/>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bg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0242" y="286559"/>
            <a:ext cx="8910084" cy="1019176"/>
          </a:xfrm>
          <a:prstGeom prst="rect">
            <a:avLst/>
          </a:prstGeom>
        </p:spPr>
        <p:txBody>
          <a:bodyPr/>
          <a:lstStyle>
            <a:lvl1pPr>
              <a:defRPr>
                <a:solidFill>
                  <a:schemeClr val="accent1"/>
                </a:solidFill>
              </a:defRPr>
            </a:lvl1pPr>
          </a:lstStyle>
          <a:p>
            <a:r>
              <a:rPr lang="en-GB" dirty="0"/>
              <a:t>CLICK TO EDIT TITLE</a:t>
            </a:r>
            <a:endParaRPr lang="en-US" dirty="0"/>
          </a:p>
        </p:txBody>
      </p:sp>
      <p:cxnSp>
        <p:nvCxnSpPr>
          <p:cNvPr id="3" name="Straight Connector 2">
            <a:extLst>
              <a:ext uri="{FF2B5EF4-FFF2-40B4-BE49-F238E27FC236}">
                <a16:creationId xmlns:a16="http://schemas.microsoft.com/office/drawing/2014/main" id="{03534E9A-FAAA-0CAA-67E9-5EF6B7682B21}"/>
              </a:ext>
            </a:extLst>
          </p:cNvPr>
          <p:cNvCxnSpPr/>
          <p:nvPr userDrawn="1"/>
        </p:nvCxnSpPr>
        <p:spPr>
          <a:xfrm>
            <a:off x="0" y="6609455"/>
            <a:ext cx="1219200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8875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maroon banner bottom">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735" t="68607" r="9714" b="8720"/>
          <a:stretch/>
        </p:blipFill>
        <p:spPr>
          <a:xfrm>
            <a:off x="-7951" y="5669751"/>
            <a:ext cx="12204000" cy="1195743"/>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684670" y="5669752"/>
            <a:ext cx="2160000" cy="11677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0241" y="1697394"/>
            <a:ext cx="11504429" cy="3781503"/>
          </a:xfrm>
        </p:spPr>
        <p:txBody>
          <a:bodyPr>
            <a:normAutofit lnSpcReduction="10000"/>
          </a:bodyPr>
          <a:lstStyle/>
          <a:p>
            <a:r>
              <a:rPr lang="en-GB" dirty="0"/>
              <a:t>Content placeholder</a:t>
            </a:r>
          </a:p>
        </p:txBody>
      </p:sp>
      <p:sp>
        <p:nvSpPr>
          <p:cNvPr id="7" name="White.Banner.Top">
            <a:extLst>
              <a:ext uri="{FF2B5EF4-FFF2-40B4-BE49-F238E27FC236}">
                <a16:creationId xmlns:a16="http://schemas.microsoft.com/office/drawing/2014/main" id="{C181FDE8-2CDE-9B53-F6F0-DC7BB4C9FF0A}"/>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11495049" cy="1019176"/>
          </a:xfrm>
          <a:prstGeom prst="rect">
            <a:avLst/>
          </a:prstGeom>
        </p:spPr>
        <p:txBody>
          <a:bodyPr/>
          <a:lstStyle>
            <a:lvl1pPr>
              <a:defRPr>
                <a:solidFill>
                  <a:schemeClr val="accent1"/>
                </a:solidFill>
              </a:defRPr>
            </a:lvl1pPr>
          </a:lstStyle>
          <a:p>
            <a:r>
              <a:rPr lang="en-GB" dirty="0"/>
              <a:t>CLICK TO EDIT TITLE</a:t>
            </a:r>
            <a:endParaRPr lang="en-US" dirty="0"/>
          </a:p>
        </p:txBody>
      </p:sp>
      <p:sp>
        <p:nvSpPr>
          <p:cNvPr id="3" name="Gold strip">
            <a:extLst>
              <a:ext uri="{FF2B5EF4-FFF2-40B4-BE49-F238E27FC236}">
                <a16:creationId xmlns:a16="http://schemas.microsoft.com/office/drawing/2014/main" id="{B7788DC2-C383-B063-CAF1-06925BC59BE4}"/>
              </a:ext>
            </a:extLst>
          </p:cNvPr>
          <p:cNvSpPr/>
          <p:nvPr userDrawn="1"/>
        </p:nvSpPr>
        <p:spPr>
          <a:xfrm>
            <a:off x="0" y="-10274"/>
            <a:ext cx="12192000" cy="21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Footer">
            <a:extLst>
              <a:ext uri="{FF2B5EF4-FFF2-40B4-BE49-F238E27FC236}">
                <a16:creationId xmlns:a16="http://schemas.microsoft.com/office/drawing/2014/main" id="{1EB4AFB9-AD46-D1E1-906D-A134828DBB34}"/>
              </a:ext>
            </a:extLst>
          </p:cNvPr>
          <p:cNvSpPr txBox="1">
            <a:spLocks/>
          </p:cNvSpPr>
          <p:nvPr userDrawn="1"/>
        </p:nvSpPr>
        <p:spPr>
          <a:xfrm>
            <a:off x="515938" y="6597651"/>
            <a:ext cx="11125200" cy="266492"/>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GB" sz="1000" b="0" i="0" dirty="0">
              <a:solidFill>
                <a:schemeClr val="bg1"/>
              </a:solidFill>
              <a:latin typeface="Trebuchet MS" panose="020B0703020202090204" pitchFamily="34" charset="0"/>
            </a:endParaRPr>
          </a:p>
        </p:txBody>
      </p:sp>
      <p:sp>
        <p:nvSpPr>
          <p:cNvPr id="15" name="Text Placeholder 14">
            <a:extLst>
              <a:ext uri="{FF2B5EF4-FFF2-40B4-BE49-F238E27FC236}">
                <a16:creationId xmlns:a16="http://schemas.microsoft.com/office/drawing/2014/main" id="{CF23EA05-838C-E5C6-2C9D-1239932B0F04}"/>
              </a:ext>
            </a:extLst>
          </p:cNvPr>
          <p:cNvSpPr>
            <a:spLocks noGrp="1"/>
          </p:cNvSpPr>
          <p:nvPr>
            <p:ph type="body" sz="quarter" idx="10" hasCustomPrompt="1"/>
          </p:nvPr>
        </p:nvSpPr>
        <p:spPr>
          <a:xfrm>
            <a:off x="347329" y="5851917"/>
            <a:ext cx="9238881" cy="803370"/>
          </a:xfrm>
        </p:spPr>
        <p:txBody>
          <a:bodyPr anchor="ctr">
            <a:noAutofit/>
          </a:bodyPr>
          <a:lstStyle>
            <a:lvl1pPr marL="0" indent="0">
              <a:buFontTx/>
              <a:buNone/>
              <a:defRPr sz="1100">
                <a:solidFill>
                  <a:schemeClr val="bg1"/>
                </a:solidFill>
              </a:defRPr>
            </a:lvl1pPr>
            <a:lvl2pPr marL="457200" indent="0">
              <a:buFontTx/>
              <a:buNone/>
              <a:defRPr sz="1100">
                <a:solidFill>
                  <a:schemeClr val="bg1"/>
                </a:solidFill>
              </a:defRPr>
            </a:lvl2pPr>
            <a:lvl3pPr marL="914400" indent="0">
              <a:buFontTx/>
              <a:buNone/>
              <a:defRPr sz="1100">
                <a:solidFill>
                  <a:schemeClr val="bg1"/>
                </a:solidFill>
              </a:defRPr>
            </a:lvl3pPr>
            <a:lvl4pPr marL="1371600" indent="0">
              <a:buFontTx/>
              <a:buNone/>
              <a:defRPr sz="1100">
                <a:solidFill>
                  <a:schemeClr val="bg1"/>
                </a:solidFill>
              </a:defRPr>
            </a:lvl4pPr>
            <a:lvl5pPr marL="1828800" indent="0">
              <a:buFontTx/>
              <a:buNone/>
              <a:defRPr sz="1100">
                <a:solidFill>
                  <a:schemeClr val="bg1"/>
                </a:solidFill>
              </a:defRPr>
            </a:lvl5pPr>
          </a:lstStyle>
          <a:p>
            <a:pPr lvl="0"/>
            <a:r>
              <a:rPr lang="en-GB" dirty="0"/>
              <a:t>Click to edit text </a:t>
            </a:r>
          </a:p>
        </p:txBody>
      </p:sp>
    </p:spTree>
    <p:extLst>
      <p:ext uri="{BB962C8B-B14F-4D97-AF65-F5344CB8AC3E}">
        <p14:creationId xmlns:p14="http://schemas.microsoft.com/office/powerpoint/2010/main" val="145854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maroon banner bottom">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735" t="68607" r="9714" b="8720"/>
          <a:stretch/>
        </p:blipFill>
        <p:spPr>
          <a:xfrm>
            <a:off x="-7951" y="5669751"/>
            <a:ext cx="12204000" cy="1195743"/>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684670" y="5669752"/>
            <a:ext cx="2160000" cy="11677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4382226" y="1697394"/>
            <a:ext cx="7462444" cy="3781503"/>
          </a:xfrm>
        </p:spPr>
        <p:txBody>
          <a:bodyPr>
            <a:normAutofit lnSpcReduction="10000"/>
          </a:bodyPr>
          <a:lstStyle/>
          <a:p>
            <a:r>
              <a:rPr lang="en-GB" dirty="0"/>
              <a:t>Content placeholder</a:t>
            </a:r>
          </a:p>
        </p:txBody>
      </p:sp>
      <p:sp>
        <p:nvSpPr>
          <p:cNvPr id="7" name="White.Banner.Top">
            <a:extLst>
              <a:ext uri="{FF2B5EF4-FFF2-40B4-BE49-F238E27FC236}">
                <a16:creationId xmlns:a16="http://schemas.microsoft.com/office/drawing/2014/main" id="{C181FDE8-2CDE-9B53-F6F0-DC7BB4C9FF0A}"/>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11495049" cy="1019176"/>
          </a:xfrm>
          <a:prstGeom prst="rect">
            <a:avLst/>
          </a:prstGeom>
        </p:spPr>
        <p:txBody>
          <a:bodyPr/>
          <a:lstStyle>
            <a:lvl1pPr>
              <a:defRPr>
                <a:solidFill>
                  <a:schemeClr val="accent1"/>
                </a:solidFill>
              </a:defRPr>
            </a:lvl1pPr>
          </a:lstStyle>
          <a:p>
            <a:r>
              <a:rPr lang="en-GB" dirty="0"/>
              <a:t>CLICK TO EDIT TITLE</a:t>
            </a:r>
            <a:endParaRPr lang="en-US" dirty="0"/>
          </a:p>
        </p:txBody>
      </p:sp>
      <p:sp>
        <p:nvSpPr>
          <p:cNvPr id="3" name="Gold strip">
            <a:extLst>
              <a:ext uri="{FF2B5EF4-FFF2-40B4-BE49-F238E27FC236}">
                <a16:creationId xmlns:a16="http://schemas.microsoft.com/office/drawing/2014/main" id="{B7788DC2-C383-B063-CAF1-06925BC59BE4}"/>
              </a:ext>
            </a:extLst>
          </p:cNvPr>
          <p:cNvSpPr/>
          <p:nvPr userDrawn="1"/>
        </p:nvSpPr>
        <p:spPr>
          <a:xfrm>
            <a:off x="0" y="-10274"/>
            <a:ext cx="12192000" cy="21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Footer">
            <a:extLst>
              <a:ext uri="{FF2B5EF4-FFF2-40B4-BE49-F238E27FC236}">
                <a16:creationId xmlns:a16="http://schemas.microsoft.com/office/drawing/2014/main" id="{1EB4AFB9-AD46-D1E1-906D-A134828DBB34}"/>
              </a:ext>
            </a:extLst>
          </p:cNvPr>
          <p:cNvSpPr txBox="1">
            <a:spLocks/>
          </p:cNvSpPr>
          <p:nvPr userDrawn="1"/>
        </p:nvSpPr>
        <p:spPr>
          <a:xfrm>
            <a:off x="515938" y="6597651"/>
            <a:ext cx="11125200" cy="266492"/>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GB" sz="1000" b="0" i="0" dirty="0">
              <a:solidFill>
                <a:schemeClr val="bg1"/>
              </a:solidFill>
              <a:latin typeface="Trebuchet MS" panose="020B0703020202090204" pitchFamily="34" charset="0"/>
            </a:endParaRPr>
          </a:p>
        </p:txBody>
      </p:sp>
      <p:sp>
        <p:nvSpPr>
          <p:cNvPr id="15" name="Text Placeholder 14">
            <a:extLst>
              <a:ext uri="{FF2B5EF4-FFF2-40B4-BE49-F238E27FC236}">
                <a16:creationId xmlns:a16="http://schemas.microsoft.com/office/drawing/2014/main" id="{CF23EA05-838C-E5C6-2C9D-1239932B0F04}"/>
              </a:ext>
            </a:extLst>
          </p:cNvPr>
          <p:cNvSpPr>
            <a:spLocks noGrp="1"/>
          </p:cNvSpPr>
          <p:nvPr>
            <p:ph type="body" sz="quarter" idx="10" hasCustomPrompt="1"/>
          </p:nvPr>
        </p:nvSpPr>
        <p:spPr>
          <a:xfrm>
            <a:off x="347329" y="5851917"/>
            <a:ext cx="9238881" cy="803370"/>
          </a:xfrm>
        </p:spPr>
        <p:txBody>
          <a:bodyPr anchor="ctr">
            <a:noAutofit/>
          </a:bodyPr>
          <a:lstStyle>
            <a:lvl1pPr marL="0" indent="0">
              <a:buFontTx/>
              <a:buNone/>
              <a:defRPr sz="1100">
                <a:solidFill>
                  <a:schemeClr val="bg1"/>
                </a:solidFill>
              </a:defRPr>
            </a:lvl1pPr>
            <a:lvl2pPr marL="457200" indent="0">
              <a:buFontTx/>
              <a:buNone/>
              <a:defRPr sz="1100">
                <a:solidFill>
                  <a:schemeClr val="bg1"/>
                </a:solidFill>
              </a:defRPr>
            </a:lvl2pPr>
            <a:lvl3pPr marL="914400" indent="0">
              <a:buFontTx/>
              <a:buNone/>
              <a:defRPr sz="1100">
                <a:solidFill>
                  <a:schemeClr val="bg1"/>
                </a:solidFill>
              </a:defRPr>
            </a:lvl3pPr>
            <a:lvl4pPr marL="1371600" indent="0">
              <a:buFontTx/>
              <a:buNone/>
              <a:defRPr sz="1100">
                <a:solidFill>
                  <a:schemeClr val="bg1"/>
                </a:solidFill>
              </a:defRPr>
            </a:lvl4pPr>
            <a:lvl5pPr marL="1828800" indent="0">
              <a:buFontTx/>
              <a:buNone/>
              <a:defRPr sz="1100">
                <a:solidFill>
                  <a:schemeClr val="bg1"/>
                </a:solidFill>
              </a:defRPr>
            </a:lvl5pPr>
          </a:lstStyle>
          <a:p>
            <a:pPr lvl="0"/>
            <a:r>
              <a:rPr lang="en-GB" dirty="0"/>
              <a:t>Click to edit text </a:t>
            </a:r>
          </a:p>
        </p:txBody>
      </p:sp>
      <p:pic>
        <p:nvPicPr>
          <p:cNvPr id="4" name="Pattern">
            <a:extLst>
              <a:ext uri="{FF2B5EF4-FFF2-40B4-BE49-F238E27FC236}">
                <a16:creationId xmlns:a16="http://schemas.microsoft.com/office/drawing/2014/main" id="{4D545818-D6DD-5899-FA21-137F0F411CF7}"/>
              </a:ext>
            </a:extLst>
          </p:cNvPr>
          <p:cNvPicPr>
            <a:picLocks noChangeAspect="1"/>
          </p:cNvPicPr>
          <p:nvPr userDrawn="1"/>
        </p:nvPicPr>
        <p:blipFill rotWithShape="1">
          <a:blip r:embed="rId6" cstate="screen">
            <a:duotone>
              <a:schemeClr val="accent2">
                <a:shade val="45000"/>
                <a:satMod val="135000"/>
              </a:schemeClr>
              <a:prstClr val="white"/>
            </a:duotone>
            <a:alphaModFix amt="40000"/>
            <a:extLst>
              <a:ext uri="{BEBA8EAE-BF5A-486C-A8C5-ECC9F3942E4B}">
                <a14:imgProps xmlns:a14="http://schemas.microsoft.com/office/drawing/2010/main">
                  <a14:imgLayer r:embed="rId7">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790"/>
            <a:ext cx="4041984" cy="4251961"/>
          </a:xfrm>
          <a:prstGeom prst="rect">
            <a:avLst/>
          </a:prstGeom>
        </p:spPr>
      </p:pic>
      <p:sp>
        <p:nvSpPr>
          <p:cNvPr id="5" name="Sub-heading">
            <a:extLst>
              <a:ext uri="{FF2B5EF4-FFF2-40B4-BE49-F238E27FC236}">
                <a16:creationId xmlns:a16="http://schemas.microsoft.com/office/drawing/2014/main" id="{E9D14674-E58C-AC8B-92E7-C82D828AC13B}"/>
              </a:ext>
            </a:extLst>
          </p:cNvPr>
          <p:cNvSpPr>
            <a:spLocks noGrp="1"/>
          </p:cNvSpPr>
          <p:nvPr>
            <p:ph type="body" sz="quarter" idx="11" hasCustomPrompt="1"/>
          </p:nvPr>
        </p:nvSpPr>
        <p:spPr>
          <a:xfrm>
            <a:off x="340242" y="1701054"/>
            <a:ext cx="3703121" cy="3777844"/>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Tree>
    <p:extLst>
      <p:ext uri="{BB962C8B-B14F-4D97-AF65-F5344CB8AC3E}">
        <p14:creationId xmlns:p14="http://schemas.microsoft.com/office/powerpoint/2010/main" val="231860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on maroon bg">
    <p:bg>
      <p:bgPr>
        <a:solidFill>
          <a:schemeClr val="accent1"/>
        </a:solidFill>
        <a:effectLst/>
      </p:bgPr>
    </p: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lvl1pPr>
              <a:defRPr>
                <a:solidFill>
                  <a:schemeClr val="bg1"/>
                </a:solidFill>
              </a:defRPr>
            </a:lvl1p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cxnSp>
        <p:nvCxnSpPr>
          <p:cNvPr id="4" name="Straight Connector 3">
            <a:extLst>
              <a:ext uri="{FF2B5EF4-FFF2-40B4-BE49-F238E27FC236}">
                <a16:creationId xmlns:a16="http://schemas.microsoft.com/office/drawing/2014/main" id="{B3240404-AFEE-56B2-DA73-9A6549082768}"/>
              </a:ext>
            </a:extLst>
          </p:cNvPr>
          <p:cNvCxnSpPr/>
          <p:nvPr userDrawn="1"/>
        </p:nvCxnSpPr>
        <p:spPr>
          <a:xfrm>
            <a:off x="0" y="6609455"/>
            <a:ext cx="1219200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9940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slide on maroon bg">
    <p:bg>
      <p:bgPr>
        <a:solidFill>
          <a:schemeClr val="accent1"/>
        </a:solidFill>
        <a:effectLst/>
      </p:bgPr>
    </p:bg>
    <p:spTree>
      <p:nvGrpSpPr>
        <p:cNvPr id="1" name=""/>
        <p:cNvGrpSpPr/>
        <p:nvPr/>
      </p:nvGrpSpPr>
      <p:grpSpPr>
        <a:xfrm>
          <a:off x="0" y="0"/>
          <a:ext cx="0" cy="0"/>
          <a:chOff x="0" y="0"/>
          <a:chExt cx="0" cy="0"/>
        </a:xfrm>
      </p:grpSpPr>
      <p:pic>
        <p:nvPicPr>
          <p:cNvPr id="4" name="Pattern Maroon Bottom">
            <a:extLst>
              <a:ext uri="{FF2B5EF4-FFF2-40B4-BE49-F238E27FC236}">
                <a16:creationId xmlns:a16="http://schemas.microsoft.com/office/drawing/2014/main" id="{9130908F-4F0E-9ACF-557E-28B6A3C638E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a:off x="264823" y="4471002"/>
            <a:ext cx="4785278" cy="2148599"/>
          </a:xfrm>
          <a:prstGeom prst="rect">
            <a:avLst/>
          </a:prstGeom>
        </p:spPr>
      </p:pic>
      <p:pic>
        <p:nvPicPr>
          <p:cNvPr id="6" name="Pattern Top">
            <a:extLst>
              <a:ext uri="{FF2B5EF4-FFF2-40B4-BE49-F238E27FC236}">
                <a16:creationId xmlns:a16="http://schemas.microsoft.com/office/drawing/2014/main" id="{EBD1AE1D-321F-7D3D-9087-1A30E53062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866" t="5503" r="48528" b="87106"/>
          <a:stretch/>
        </p:blipFill>
        <p:spPr>
          <a:xfrm flipH="1" flipV="1">
            <a:off x="316373" y="1422399"/>
            <a:ext cx="4785278" cy="682237"/>
          </a:xfrm>
          <a:prstGeom prst="rect">
            <a:avLst/>
          </a:prstGeom>
        </p:spPr>
      </p:pic>
      <p:pic>
        <p:nvPicPr>
          <p:cNvPr id="8" name="Pattern Top">
            <a:extLst>
              <a:ext uri="{FF2B5EF4-FFF2-40B4-BE49-F238E27FC236}">
                <a16:creationId xmlns:a16="http://schemas.microsoft.com/office/drawing/2014/main" id="{4D96D98B-ED91-659A-B3FB-B42BC7B37E6C}"/>
              </a:ext>
            </a:extLst>
          </p:cNvPr>
          <p:cNvPicPr>
            <a:picLocks/>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5866" t="12894" r="48528" b="71220"/>
          <a:stretch/>
        </p:blipFill>
        <p:spPr>
          <a:xfrm flipH="1" flipV="1">
            <a:off x="316373" y="-43961"/>
            <a:ext cx="4784400" cy="14508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2" name="Title">
            <a:extLst>
              <a:ext uri="{FF2B5EF4-FFF2-40B4-BE49-F238E27FC236}">
                <a16:creationId xmlns:a16="http://schemas.microsoft.com/office/drawing/2014/main" id="{0F0F078F-8A4E-A3A0-9754-9B7523B147AA}"/>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bg1"/>
                </a:solidFill>
              </a:defRPr>
            </a:lvl1pPr>
          </a:lstStyle>
          <a:p>
            <a:r>
              <a:rPr lang="en-GB" dirty="0"/>
              <a:t>CLICK TO EDIT TITLE</a:t>
            </a:r>
            <a:endParaRPr lang="en-US" dirty="0"/>
          </a:p>
        </p:txBody>
      </p:sp>
      <p:cxnSp>
        <p:nvCxnSpPr>
          <p:cNvPr id="2" name="Straight Connector 1">
            <a:extLst>
              <a:ext uri="{FF2B5EF4-FFF2-40B4-BE49-F238E27FC236}">
                <a16:creationId xmlns:a16="http://schemas.microsoft.com/office/drawing/2014/main" id="{649F4D6D-C414-47CB-A624-2FC3BDDE1B1B}"/>
              </a:ext>
            </a:extLst>
          </p:cNvPr>
          <p:cNvCxnSpPr/>
          <p:nvPr userDrawn="1"/>
        </p:nvCxnSpPr>
        <p:spPr>
          <a:xfrm>
            <a:off x="0" y="6609455"/>
            <a:ext cx="1219200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5982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on grey bg">
    <p:bg>
      <p:bgPr>
        <a:solidFill>
          <a:schemeClr val="tx1"/>
        </a:solidFill>
        <a:effectLst/>
      </p:bgPr>
    </p: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lvl1pPr>
              <a:defRPr>
                <a:solidFill>
                  <a:schemeClr val="bg1"/>
                </a:solidFill>
              </a:defRPr>
            </a:lvl1p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cxnSp>
        <p:nvCxnSpPr>
          <p:cNvPr id="3" name="Straight Connector 2">
            <a:extLst>
              <a:ext uri="{FF2B5EF4-FFF2-40B4-BE49-F238E27FC236}">
                <a16:creationId xmlns:a16="http://schemas.microsoft.com/office/drawing/2014/main" id="{41026BB4-0FF7-56D5-E633-C1651E52F80C}"/>
              </a:ext>
            </a:extLst>
          </p:cNvPr>
          <p:cNvCxnSpPr/>
          <p:nvPr userDrawn="1"/>
        </p:nvCxnSpPr>
        <p:spPr>
          <a:xfrm>
            <a:off x="0" y="6609455"/>
            <a:ext cx="1219200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3815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on grey bg">
    <p:bg>
      <p:bgPr>
        <a:solidFill>
          <a:schemeClr val="tx1"/>
        </a:solidFill>
        <a:effectLst/>
      </p:bgPr>
    </p:bg>
    <p:spTree>
      <p:nvGrpSpPr>
        <p:cNvPr id="1" name=""/>
        <p:cNvGrpSpPr/>
        <p:nvPr/>
      </p:nvGrpSpPr>
      <p:grpSpPr>
        <a:xfrm>
          <a:off x="0" y="0"/>
          <a:ext cx="0" cy="0"/>
          <a:chOff x="0" y="0"/>
          <a:chExt cx="0" cy="0"/>
        </a:xfrm>
      </p:grpSpPr>
      <p:pic>
        <p:nvPicPr>
          <p:cNvPr id="4" name="Pattern Maroon Bottom">
            <a:extLst>
              <a:ext uri="{FF2B5EF4-FFF2-40B4-BE49-F238E27FC236}">
                <a16:creationId xmlns:a16="http://schemas.microsoft.com/office/drawing/2014/main" id="{9130908F-4F0E-9ACF-557E-28B6A3C638E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71220"/>
          <a:stretch/>
        </p:blipFill>
        <p:spPr>
          <a:xfrm>
            <a:off x="264823" y="4471002"/>
            <a:ext cx="4785278" cy="2148599"/>
          </a:xfrm>
          <a:prstGeom prst="rect">
            <a:avLst/>
          </a:prstGeom>
        </p:spPr>
      </p:pic>
      <p:pic>
        <p:nvPicPr>
          <p:cNvPr id="6" name="Pattern Top">
            <a:extLst>
              <a:ext uri="{FF2B5EF4-FFF2-40B4-BE49-F238E27FC236}">
                <a16:creationId xmlns:a16="http://schemas.microsoft.com/office/drawing/2014/main" id="{EBD1AE1D-321F-7D3D-9087-1A30E53062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866" t="5503" r="48528" b="87106"/>
          <a:stretch/>
        </p:blipFill>
        <p:spPr>
          <a:xfrm flipH="1" flipV="1">
            <a:off x="316373" y="1422399"/>
            <a:ext cx="4785278" cy="682237"/>
          </a:xfrm>
          <a:prstGeom prst="rect">
            <a:avLst/>
          </a:prstGeom>
        </p:spPr>
      </p:pic>
      <p:pic>
        <p:nvPicPr>
          <p:cNvPr id="8" name="Pattern Top">
            <a:extLst>
              <a:ext uri="{FF2B5EF4-FFF2-40B4-BE49-F238E27FC236}">
                <a16:creationId xmlns:a16="http://schemas.microsoft.com/office/drawing/2014/main" id="{4D96D98B-ED91-659A-B3FB-B42BC7B37E6C}"/>
              </a:ext>
            </a:extLst>
          </p:cNvPr>
          <p:cNvPicPr>
            <a:picLocks/>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5866" t="12894" r="48528" b="71220"/>
          <a:stretch/>
        </p:blipFill>
        <p:spPr>
          <a:xfrm flipH="1" flipV="1">
            <a:off x="316373" y="-43961"/>
            <a:ext cx="4784400" cy="14508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3" name="Title">
            <a:extLst>
              <a:ext uri="{FF2B5EF4-FFF2-40B4-BE49-F238E27FC236}">
                <a16:creationId xmlns:a16="http://schemas.microsoft.com/office/drawing/2014/main" id="{0322BCAE-CD52-F05E-AB35-904BBB08A862}"/>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bg1"/>
                </a:solidFill>
              </a:defRPr>
            </a:lvl1pPr>
          </a:lstStyle>
          <a:p>
            <a:r>
              <a:rPr lang="en-GB" dirty="0"/>
              <a:t>CLICK TO EDIT TITLE</a:t>
            </a:r>
            <a:endParaRPr lang="en-US" dirty="0"/>
          </a:p>
        </p:txBody>
      </p:sp>
      <p:cxnSp>
        <p:nvCxnSpPr>
          <p:cNvPr id="2" name="Straight Connector 1">
            <a:extLst>
              <a:ext uri="{FF2B5EF4-FFF2-40B4-BE49-F238E27FC236}">
                <a16:creationId xmlns:a16="http://schemas.microsoft.com/office/drawing/2014/main" id="{6DC565BC-9DD3-A207-8C20-748C3AF9A388}"/>
              </a:ext>
            </a:extLst>
          </p:cNvPr>
          <p:cNvCxnSpPr/>
          <p:nvPr userDrawn="1"/>
        </p:nvCxnSpPr>
        <p:spPr>
          <a:xfrm>
            <a:off x="0" y="6609455"/>
            <a:ext cx="1219200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1085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white 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17731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White.Strip.Footer">
            <a:extLst>
              <a:ext uri="{FF2B5EF4-FFF2-40B4-BE49-F238E27FC236}">
                <a16:creationId xmlns:a16="http://schemas.microsoft.com/office/drawing/2014/main" id="{CA1C759E-C34F-40B0-240D-BD3B24826B0B}"/>
              </a:ext>
            </a:extLst>
          </p:cNvPr>
          <p:cNvSpPr/>
          <p:nvPr userDrawn="1"/>
        </p:nvSpPr>
        <p:spPr>
          <a:xfrm>
            <a:off x="0" y="6585222"/>
            <a:ext cx="12192000" cy="275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a:extLst>
              <a:ext uri="{FF2B5EF4-FFF2-40B4-BE49-F238E27FC236}">
                <a16:creationId xmlns:a16="http://schemas.microsoft.com/office/drawing/2014/main" id="{5DE18A1C-E612-604E-AA9F-9A73E465BA68}"/>
              </a:ext>
            </a:extLst>
          </p:cNvPr>
          <p:cNvSpPr txBox="1">
            <a:spLocks/>
          </p:cNvSpPr>
          <p:nvPr userDrawn="1"/>
        </p:nvSpPr>
        <p:spPr>
          <a:xfrm>
            <a:off x="338048" y="6597651"/>
            <a:ext cx="11513709" cy="266400"/>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000" b="0" i="0" dirty="0" err="1">
                <a:solidFill>
                  <a:schemeClr val="accent3"/>
                </a:solidFill>
                <a:latin typeface="Trebuchet MS" panose="020B0703020202090204" pitchFamily="34" charset="0"/>
              </a:rPr>
              <a:t>AgriSciences</a:t>
            </a:r>
            <a:r>
              <a:rPr lang="en-GB" sz="1000" b="0" i="0" dirty="0">
                <a:solidFill>
                  <a:schemeClr val="accent3"/>
                </a:solidFill>
                <a:latin typeface="Trebuchet MS" panose="020B0703020202090204" pitchFamily="34" charset="0"/>
              </a:rPr>
              <a:t> · </a:t>
            </a:r>
            <a:r>
              <a:rPr lang="en-GB" sz="1000" b="0" i="0" dirty="0" err="1">
                <a:solidFill>
                  <a:schemeClr val="accent3"/>
                </a:solidFill>
                <a:latin typeface="Trebuchet MS" panose="020B0703020202090204" pitchFamily="34" charset="0"/>
              </a:rPr>
              <a:t>EyeNzululwazi</a:t>
            </a:r>
            <a:r>
              <a:rPr lang="en-GB" sz="1000" b="0" i="0" dirty="0">
                <a:solidFill>
                  <a:schemeClr val="accent3"/>
                </a:solidFill>
                <a:latin typeface="Trebuchet MS" panose="020B0703020202090204" pitchFamily="34" charset="0"/>
              </a:rPr>
              <a:t> </a:t>
            </a:r>
            <a:r>
              <a:rPr lang="en-GB" sz="1000" b="0" i="0" dirty="0" err="1">
                <a:solidFill>
                  <a:schemeClr val="accent3"/>
                </a:solidFill>
                <a:latin typeface="Trebuchet MS" panose="020B0703020202090204" pitchFamily="34" charset="0"/>
              </a:rPr>
              <a:t>ngeZolimo</a:t>
            </a:r>
            <a:r>
              <a:rPr lang="en-GB" sz="1000" b="0" i="0" dirty="0">
                <a:solidFill>
                  <a:schemeClr val="accent3"/>
                </a:solidFill>
                <a:latin typeface="Trebuchet MS" panose="020B0703020202090204" pitchFamily="34" charset="0"/>
              </a:rPr>
              <a:t> · </a:t>
            </a:r>
            <a:r>
              <a:rPr lang="en-GB" sz="1000" b="0" i="0" dirty="0" err="1">
                <a:solidFill>
                  <a:schemeClr val="accent3"/>
                </a:solidFill>
                <a:latin typeface="Trebuchet MS" panose="020B0703020202090204" pitchFamily="34" charset="0"/>
              </a:rPr>
              <a:t>AgriWetenskappe</a:t>
            </a:r>
            <a:endParaRPr lang="en-GB" sz="1000" b="0" i="0" dirty="0">
              <a:solidFill>
                <a:schemeClr val="accent3"/>
              </a:solidFill>
              <a:latin typeface="Trebuchet MS" panose="020B0703020202090204" pitchFamily="34" charset="0"/>
            </a:endParaRPr>
          </a:p>
        </p:txBody>
      </p:sp>
      <p:sp>
        <p:nvSpPr>
          <p:cNvPr id="3" name="Content placeholder">
            <a:extLst>
              <a:ext uri="{FF2B5EF4-FFF2-40B4-BE49-F238E27FC236}">
                <a16:creationId xmlns:a16="http://schemas.microsoft.com/office/drawing/2014/main" id="{301AC438-5C4B-A74B-973C-02E8105BD4BD}"/>
              </a:ext>
            </a:extLst>
          </p:cNvPr>
          <p:cNvSpPr>
            <a:spLocks noGrp="1"/>
          </p:cNvSpPr>
          <p:nvPr>
            <p:ph type="body" idx="1"/>
          </p:nvPr>
        </p:nvSpPr>
        <p:spPr>
          <a:xfrm>
            <a:off x="340242" y="1708280"/>
            <a:ext cx="11511516" cy="478254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White.Banner.Top">
            <a:extLst>
              <a:ext uri="{FF2B5EF4-FFF2-40B4-BE49-F238E27FC236}">
                <a16:creationId xmlns:a16="http://schemas.microsoft.com/office/drawing/2014/main" id="{D70D17EB-87E2-EC45-B0B0-B16E5C2558F6}"/>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SU Logo">
            <a:extLst>
              <a:ext uri="{FF2B5EF4-FFF2-40B4-BE49-F238E27FC236}">
                <a16:creationId xmlns:a16="http://schemas.microsoft.com/office/drawing/2014/main" id="{D9086DBD-5A09-A082-83CD-FF70F4F45CF9}"/>
              </a:ext>
            </a:extLst>
          </p:cNvPr>
          <p:cNvPicPr>
            <a:picLocks noChangeAspect="1"/>
          </p:cNvPicPr>
          <p:nvPr userDrawn="1"/>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9604162" y="-145830"/>
            <a:ext cx="2609737" cy="1410832"/>
          </a:xfrm>
          <a:prstGeom prst="rect">
            <a:avLst/>
          </a:prstGeom>
        </p:spPr>
      </p:pic>
      <p:sp>
        <p:nvSpPr>
          <p:cNvPr id="2" name="Title">
            <a:extLst>
              <a:ext uri="{FF2B5EF4-FFF2-40B4-BE49-F238E27FC236}">
                <a16:creationId xmlns:a16="http://schemas.microsoft.com/office/drawing/2014/main" id="{EC044E2A-3062-F245-818F-F465A0481FCB}"/>
              </a:ext>
            </a:extLst>
          </p:cNvPr>
          <p:cNvSpPr>
            <a:spLocks noGrp="1"/>
          </p:cNvSpPr>
          <p:nvPr>
            <p:ph type="title"/>
          </p:nvPr>
        </p:nvSpPr>
        <p:spPr>
          <a:xfrm>
            <a:off x="338049" y="265152"/>
            <a:ext cx="8903973" cy="1052900"/>
          </a:xfrm>
          <a:prstGeom prst="rect">
            <a:avLst/>
          </a:prstGeom>
        </p:spPr>
        <p:txBody>
          <a:bodyPr vert="horz" lIns="91440" tIns="45720" rIns="91440" bIns="45720" rtlCol="0" anchor="t">
            <a:normAutofit/>
          </a:bodyPr>
          <a:lstStyle/>
          <a:p>
            <a:r>
              <a:rPr lang="en-GB" dirty="0"/>
              <a:t>CLICK TO EDIT MASTER TITLE STYLE</a:t>
            </a:r>
            <a:endParaRPr lang="en-US" dirty="0"/>
          </a:p>
        </p:txBody>
      </p:sp>
      <p:cxnSp>
        <p:nvCxnSpPr>
          <p:cNvPr id="4" name="Straight Connector 3">
            <a:extLst>
              <a:ext uri="{FF2B5EF4-FFF2-40B4-BE49-F238E27FC236}">
                <a16:creationId xmlns:a16="http://schemas.microsoft.com/office/drawing/2014/main" id="{5AF34BA9-8B36-C31A-B21E-737FB1153FFD}"/>
              </a:ext>
            </a:extLst>
          </p:cNvPr>
          <p:cNvCxnSpPr/>
          <p:nvPr userDrawn="1"/>
        </p:nvCxnSpPr>
        <p:spPr>
          <a:xfrm>
            <a:off x="0" y="6596341"/>
            <a:ext cx="12192000" cy="0"/>
          </a:xfrm>
          <a:prstGeom prst="line">
            <a:avLst/>
          </a:prstGeom>
          <a:ln w="28575">
            <a:solidFill>
              <a:schemeClr val="accent3"/>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5710988"/>
      </p:ext>
    </p:extLst>
  </p:cSld>
  <p:clrMap bg1="lt1" tx1="dk1" bg2="lt2" tx2="dk2" accent1="accent1" accent2="accent2" accent3="accent3" accent4="accent4" accent5="accent5" accent6="accent6" hlink="hlink" folHlink="folHlink"/>
  <p:sldLayoutIdLst>
    <p:sldLayoutId id="2147483753" r:id="rId1"/>
    <p:sldLayoutId id="2147483752" r:id="rId2"/>
    <p:sldLayoutId id="2147483767" r:id="rId3"/>
    <p:sldLayoutId id="2147483768" r:id="rId4"/>
    <p:sldLayoutId id="2147483757" r:id="rId5"/>
    <p:sldLayoutId id="2147483760" r:id="rId6"/>
    <p:sldLayoutId id="2147483761" r:id="rId7"/>
    <p:sldLayoutId id="2147483764" r:id="rId8"/>
    <p:sldLayoutId id="2147483697" r:id="rId9"/>
    <p:sldLayoutId id="2147483725" r:id="rId10"/>
    <p:sldLayoutId id="2147483712" r:id="rId11"/>
    <p:sldLayoutId id="2147483716" r:id="rId12"/>
    <p:sldLayoutId id="2147483741" r:id="rId13"/>
    <p:sldLayoutId id="2147483729" r:id="rId14"/>
    <p:sldLayoutId id="2147483755" r:id="rId15"/>
    <p:sldLayoutId id="2147483765" r:id="rId16"/>
    <p:sldLayoutId id="2147483756" r:id="rId17"/>
    <p:sldLayoutId id="2147483766" r:id="rId18"/>
    <p:sldLayoutId id="2147483769" r:id="rId19"/>
    <p:sldLayoutId id="2147483770" r:id="rId20"/>
  </p:sldLayoutIdLst>
  <p:txStyles>
    <p:titleStyle>
      <a:lvl1pPr algn="l" defTabSz="9144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b="0" i="0" kern="1200">
          <a:solidFill>
            <a:schemeClr val="tx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Trebuchet MS" panose="020B070302020209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Trebuchet MS" panose="020B070302020209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rebuchet MS" panose="020B070302020209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rebuchet MS" panose="020B070302020209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5">
          <p15:clr>
            <a:srgbClr val="F26B43"/>
          </p15:clr>
        </p15:guide>
        <p15:guide id="2" pos="325">
          <p15:clr>
            <a:srgbClr val="F26B43"/>
          </p15:clr>
        </p15:guide>
        <p15:guide id="3" pos="166">
          <p15:clr>
            <a:srgbClr val="F26B43"/>
          </p15:clr>
        </p15:guide>
        <p15:guide id="4" pos="7514">
          <p15:clr>
            <a:srgbClr val="F26B43"/>
          </p15:clr>
        </p15:guide>
        <p15:guide id="5" pos="7333">
          <p15:clr>
            <a:srgbClr val="F26B43"/>
          </p15:clr>
        </p15:guide>
        <p15:guide id="6" orient="horz" pos="4156">
          <p15:clr>
            <a:srgbClr val="F26B43"/>
          </p15:clr>
        </p15:guide>
        <p15:guide id="7" orient="horz" pos="232">
          <p15:clr>
            <a:srgbClr val="F26B43"/>
          </p15:clr>
        </p15:guide>
        <p15:guide id="8" pos="3840">
          <p15:clr>
            <a:srgbClr val="F26B43"/>
          </p15:clr>
        </p15:guide>
        <p15:guide id="9" orient="horz" pos="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mailto:rmalgas@sun.ac.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F35DFA33-9EF1-B4C8-F6A1-1B605D6914C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0" y="-1"/>
            <a:ext cx="12192000" cy="6858001"/>
          </a:xfrm>
        </p:spPr>
      </p:pic>
      <p:sp>
        <p:nvSpPr>
          <p:cNvPr id="15" name="Rectangle 14">
            <a:extLst>
              <a:ext uri="{FF2B5EF4-FFF2-40B4-BE49-F238E27FC236}">
                <a16:creationId xmlns:a16="http://schemas.microsoft.com/office/drawing/2014/main" id="{220870BA-A4FC-B2D1-D813-E4FAF26D46D6}"/>
              </a:ext>
            </a:extLst>
          </p:cNvPr>
          <p:cNvSpPr/>
          <p:nvPr/>
        </p:nvSpPr>
        <p:spPr>
          <a:xfrm rot="10800000">
            <a:off x="0" y="0"/>
            <a:ext cx="12192000" cy="5481563"/>
          </a:xfrm>
          <a:prstGeom prst="rect">
            <a:avLst/>
          </a:prstGeom>
          <a:gradFill flip="none" rotWithShape="1">
            <a:gsLst>
              <a:gs pos="65000">
                <a:schemeClr val="bg1">
                  <a:alpha val="0"/>
                  <a:lumMod val="0"/>
                </a:schemeClr>
              </a:gs>
              <a:gs pos="100000">
                <a:srgbClr val="002060">
                  <a:alpha val="7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Rectangle group">
            <a:extLst>
              <a:ext uri="{FF2B5EF4-FFF2-40B4-BE49-F238E27FC236}">
                <a16:creationId xmlns:a16="http://schemas.microsoft.com/office/drawing/2014/main" id="{FC2F9D6D-C0EC-AD9F-26CB-C5004CD3FDD7}"/>
              </a:ext>
            </a:extLst>
          </p:cNvPr>
          <p:cNvGrpSpPr/>
          <p:nvPr/>
        </p:nvGrpSpPr>
        <p:grpSpPr>
          <a:xfrm>
            <a:off x="0" y="0"/>
            <a:ext cx="5271247" cy="4389120"/>
            <a:chOff x="0" y="1352622"/>
            <a:chExt cx="5040000" cy="2543863"/>
          </a:xfrm>
        </p:grpSpPr>
        <p:sp>
          <p:nvSpPr>
            <p:cNvPr id="10" name="Rectangle">
              <a:extLst>
                <a:ext uri="{FF2B5EF4-FFF2-40B4-BE49-F238E27FC236}">
                  <a16:creationId xmlns:a16="http://schemas.microsoft.com/office/drawing/2014/main" id="{BA8CE283-BC08-9A7E-CF3A-A9D78188C3DD}"/>
                </a:ext>
              </a:extLst>
            </p:cNvPr>
            <p:cNvSpPr/>
            <p:nvPr/>
          </p:nvSpPr>
          <p:spPr>
            <a:xfrm>
              <a:off x="0" y="1352622"/>
              <a:ext cx="5040000" cy="2389352"/>
            </a:xfrm>
            <a:prstGeom prst="rect">
              <a:avLst/>
            </a:prstGeom>
            <a:solidFill>
              <a:srgbClr val="61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7E64475B-2855-CA13-7EEF-09B60C3FF117}"/>
                </a:ext>
              </a:extLst>
            </p:cNvPr>
            <p:cNvSpPr/>
            <p:nvPr/>
          </p:nvSpPr>
          <p:spPr>
            <a:xfrm>
              <a:off x="0" y="3741974"/>
              <a:ext cx="5040000" cy="15451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pic>
        <p:nvPicPr>
          <p:cNvPr id="3" name="SU Logo">
            <a:extLst>
              <a:ext uri="{FF2B5EF4-FFF2-40B4-BE49-F238E27FC236}">
                <a16:creationId xmlns:a16="http://schemas.microsoft.com/office/drawing/2014/main" id="{12C25614-8E2A-291F-996F-AB602CE742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3890" y="-102801"/>
            <a:ext cx="3501102" cy="1892703"/>
          </a:xfrm>
          <a:prstGeom prst="rect">
            <a:avLst/>
          </a:prstGeom>
        </p:spPr>
      </p:pic>
      <p:sp>
        <p:nvSpPr>
          <p:cNvPr id="6" name="Photo by ...">
            <a:extLst>
              <a:ext uri="{FF2B5EF4-FFF2-40B4-BE49-F238E27FC236}">
                <a16:creationId xmlns:a16="http://schemas.microsoft.com/office/drawing/2014/main" id="{83734E3C-92ED-61EC-1378-0933181FBB17}"/>
              </a:ext>
            </a:extLst>
          </p:cNvPr>
          <p:cNvSpPr txBox="1"/>
          <p:nvPr/>
        </p:nvSpPr>
        <p:spPr>
          <a:xfrm>
            <a:off x="10846259" y="6568012"/>
            <a:ext cx="1285239" cy="230832"/>
          </a:xfrm>
          <a:prstGeom prst="rect">
            <a:avLst/>
          </a:prstGeom>
          <a:noFill/>
        </p:spPr>
        <p:txBody>
          <a:bodyPr wrap="square" rtlCol="0">
            <a:spAutoFit/>
          </a:bodyPr>
          <a:lstStyle/>
          <a:p>
            <a:pPr algn="r"/>
            <a:r>
              <a:rPr lang="en-GB" sz="900" dirty="0">
                <a:solidFill>
                  <a:schemeClr val="bg1">
                    <a:lumMod val="95000"/>
                  </a:schemeClr>
                </a:solidFill>
                <a:latin typeface="Trebuchet MS" panose="020B0703020202090204" pitchFamily="34" charset="0"/>
              </a:rPr>
              <a:t>Photo by Stefan Els</a:t>
            </a:r>
          </a:p>
        </p:txBody>
      </p:sp>
      <p:sp>
        <p:nvSpPr>
          <p:cNvPr id="4" name="Title 2">
            <a:extLst>
              <a:ext uri="{FF2B5EF4-FFF2-40B4-BE49-F238E27FC236}">
                <a16:creationId xmlns:a16="http://schemas.microsoft.com/office/drawing/2014/main" id="{1074A1E9-B4C9-974C-A92D-588C9706A84B}"/>
              </a:ext>
            </a:extLst>
          </p:cNvPr>
          <p:cNvSpPr>
            <a:spLocks noGrp="1"/>
          </p:cNvSpPr>
          <p:nvPr>
            <p:ph type="title"/>
          </p:nvPr>
        </p:nvSpPr>
        <p:spPr>
          <a:xfrm>
            <a:off x="429803" y="1789902"/>
            <a:ext cx="4841444" cy="747396"/>
          </a:xfrm>
        </p:spPr>
        <p:txBody>
          <a:bodyPr>
            <a:normAutofit fontScale="90000"/>
          </a:bodyPr>
          <a:lstStyle/>
          <a:p>
            <a:r>
              <a:rPr lang="en-ZA" sz="3200" b="1" dirty="0">
                <a:effectLst/>
                <a:latin typeface="Calibri" panose="020F0502020204030204" pitchFamily="34" charset="0"/>
                <a:ea typeface="Calibri" panose="020F0502020204030204" pitchFamily="34" charset="0"/>
                <a:cs typeface="Times New Roman" panose="02020603050405020304" pitchFamily="18" charset="0"/>
              </a:rPr>
              <a:t>Why the only sustainable economy for rooibos and honeybush is </a:t>
            </a:r>
            <a:r>
              <a:rPr lang="en-ZA" sz="3200" b="1" i="1" dirty="0">
                <a:effectLst/>
                <a:latin typeface="Calibri" panose="020F0502020204030204" pitchFamily="34" charset="0"/>
                <a:ea typeface="Calibri" panose="020F0502020204030204" pitchFamily="34" charset="0"/>
                <a:cs typeface="Times New Roman" panose="02020603050405020304" pitchFamily="18" charset="0"/>
              </a:rPr>
              <a:t>green</a:t>
            </a:r>
            <a:r>
              <a:rPr lang="en-ZA" sz="3200" b="1" dirty="0">
                <a:effectLst/>
                <a:latin typeface="Calibri" panose="020F0502020204030204" pitchFamily="34" charset="0"/>
                <a:ea typeface="Calibri" panose="020F0502020204030204" pitchFamily="34" charset="0"/>
                <a:cs typeface="Times New Roman" panose="02020603050405020304" pitchFamily="18" charset="0"/>
              </a:rPr>
              <a:t> </a:t>
            </a:r>
            <a:br>
              <a:rPr lang="en-ZA" sz="3200" b="1" dirty="0">
                <a:effectLst/>
                <a:latin typeface="Calibri" panose="020F0502020204030204" pitchFamily="34" charset="0"/>
                <a:ea typeface="Calibri" panose="020F0502020204030204" pitchFamily="34" charset="0"/>
                <a:cs typeface="Times New Roman" panose="02020603050405020304" pitchFamily="18" charset="0"/>
              </a:rPr>
            </a:br>
            <a:br>
              <a:rPr lang="en-ZA" sz="2000" dirty="0">
                <a:effectLst/>
                <a:latin typeface="Calibri" panose="020F0502020204030204" pitchFamily="34" charset="0"/>
                <a:ea typeface="Calibri" panose="020F0502020204030204" pitchFamily="34" charset="0"/>
                <a:cs typeface="Times New Roman" panose="02020603050405020304" pitchFamily="18" charset="0"/>
              </a:rPr>
            </a:br>
            <a:r>
              <a:rPr lang="en-ZA" sz="2000" dirty="0">
                <a:effectLst/>
                <a:latin typeface="Calibri" panose="020F0502020204030204" pitchFamily="34" charset="0"/>
                <a:ea typeface="Calibri" panose="020F0502020204030204" pitchFamily="34" charset="0"/>
                <a:cs typeface="Times New Roman" panose="02020603050405020304" pitchFamily="18" charset="0"/>
              </a:rPr>
              <a:t>Dr Rhoda Malgas</a:t>
            </a:r>
            <a:br>
              <a:rPr lang="en-ZA" sz="2000" dirty="0">
                <a:effectLst/>
                <a:latin typeface="Calibri" panose="020F0502020204030204" pitchFamily="34" charset="0"/>
                <a:ea typeface="Calibri" panose="020F0502020204030204" pitchFamily="34" charset="0"/>
                <a:cs typeface="Times New Roman" panose="02020603050405020304" pitchFamily="18" charset="0"/>
              </a:rPr>
            </a:br>
            <a:r>
              <a:rPr lang="en-ZA" sz="1600" dirty="0">
                <a:effectLst/>
                <a:latin typeface="Calibri" panose="020F0502020204030204" pitchFamily="34" charset="0"/>
                <a:ea typeface="Calibri" panose="020F0502020204030204" pitchFamily="34" charset="0"/>
                <a:cs typeface="Times New Roman" panose="02020603050405020304" pitchFamily="18" charset="0"/>
              </a:rPr>
              <a:t>Department of Conservation Ecology and Entomology</a:t>
            </a:r>
            <a:br>
              <a:rPr lang="en-ZA" sz="1600" dirty="0">
                <a:effectLst/>
                <a:latin typeface="Calibri" panose="020F0502020204030204" pitchFamily="34" charset="0"/>
                <a:ea typeface="Calibri" panose="020F0502020204030204" pitchFamily="34" charset="0"/>
                <a:cs typeface="Times New Roman" panose="02020603050405020304" pitchFamily="18" charset="0"/>
              </a:rPr>
            </a:br>
            <a:r>
              <a:rPr lang="en-ZA" sz="1600" dirty="0">
                <a:effectLst/>
                <a:latin typeface="Calibri" panose="020F0502020204030204" pitchFamily="34" charset="0"/>
                <a:ea typeface="Calibri" panose="020F0502020204030204" pitchFamily="34" charset="0"/>
                <a:cs typeface="Times New Roman" panose="02020603050405020304" pitchFamily="18" charset="0"/>
              </a:rPr>
              <a:t>Stellenbosch University</a:t>
            </a:r>
            <a:br>
              <a:rPr lang="en-ZA" sz="1600" dirty="0">
                <a:effectLst/>
                <a:latin typeface="Calibri" panose="020F0502020204030204" pitchFamily="34" charset="0"/>
                <a:ea typeface="Calibri" panose="020F0502020204030204" pitchFamily="34" charset="0"/>
                <a:cs typeface="Times New Roman" panose="02020603050405020304" pitchFamily="18" charset="0"/>
              </a:rPr>
            </a:br>
            <a:r>
              <a:rPr lang="en-ZA" sz="1600" dirty="0">
                <a:effectLst/>
                <a:latin typeface="Calibri" panose="020F0502020204030204" pitchFamily="34" charset="0"/>
                <a:ea typeface="Calibri" panose="020F0502020204030204" pitchFamily="34" charset="0"/>
                <a:cs typeface="Times New Roman" panose="02020603050405020304" pitchFamily="18" charset="0"/>
              </a:rPr>
              <a:t>South Africa</a:t>
            </a:r>
            <a:br>
              <a:rPr lang="en-ZA" sz="1600" dirty="0">
                <a:effectLst/>
                <a:latin typeface="Calibri" panose="020F0502020204030204" pitchFamily="34" charset="0"/>
                <a:ea typeface="Calibri" panose="020F0502020204030204" pitchFamily="34" charset="0"/>
                <a:cs typeface="Times New Roman" panose="02020603050405020304" pitchFamily="18" charset="0"/>
              </a:rPr>
            </a:br>
            <a:br>
              <a:rPr lang="en-ZA" sz="2000" dirty="0">
                <a:effectLst/>
                <a:latin typeface="Calibri" panose="020F0502020204030204" pitchFamily="34" charset="0"/>
                <a:ea typeface="Calibri" panose="020F0502020204030204" pitchFamily="34" charset="0"/>
                <a:cs typeface="Times New Roman" panose="02020603050405020304" pitchFamily="18" charset="0"/>
              </a:rPr>
            </a:br>
            <a:r>
              <a:rPr lang="en-ZA" sz="2000" dirty="0">
                <a:effectLst/>
                <a:latin typeface="Calibri" panose="020F0502020204030204" pitchFamily="34" charset="0"/>
                <a:ea typeface="Calibri" panose="020F0502020204030204" pitchFamily="34" charset="0"/>
                <a:cs typeface="Times New Roman" panose="02020603050405020304" pitchFamily="18" charset="0"/>
              </a:rPr>
              <a:t>African </a:t>
            </a:r>
            <a:r>
              <a:rPr lang="en-ZA" sz="2000" dirty="0" err="1">
                <a:effectLst/>
                <a:latin typeface="Calibri" panose="020F0502020204030204" pitchFamily="34" charset="0"/>
                <a:ea typeface="Calibri" panose="020F0502020204030204" pitchFamily="34" charset="0"/>
                <a:cs typeface="Times New Roman" panose="02020603050405020304" pitchFamily="18" charset="0"/>
              </a:rPr>
              <a:t>Biotrade</a:t>
            </a:r>
            <a:r>
              <a:rPr lang="en-ZA" sz="2000" dirty="0">
                <a:effectLst/>
                <a:latin typeface="Calibri" panose="020F0502020204030204" pitchFamily="34" charset="0"/>
                <a:ea typeface="Calibri" panose="020F0502020204030204" pitchFamily="34" charset="0"/>
                <a:cs typeface="Times New Roman" panose="02020603050405020304" pitchFamily="18" charset="0"/>
              </a:rPr>
              <a:t> Conference: Sandton, Johannesburg</a:t>
            </a:r>
            <a:br>
              <a:rPr lang="en-ZA" sz="2000" dirty="0">
                <a:effectLst/>
                <a:latin typeface="Calibri" panose="020F0502020204030204" pitchFamily="34" charset="0"/>
                <a:ea typeface="Calibri" panose="020F0502020204030204" pitchFamily="34" charset="0"/>
                <a:cs typeface="Times New Roman" panose="02020603050405020304" pitchFamily="18" charset="0"/>
              </a:rPr>
            </a:br>
            <a:r>
              <a:rPr lang="en-ZA" sz="2000" dirty="0">
                <a:effectLst/>
                <a:latin typeface="Calibri" panose="020F0502020204030204" pitchFamily="34" charset="0"/>
                <a:ea typeface="Calibri" panose="020F0502020204030204" pitchFamily="34" charset="0"/>
                <a:cs typeface="Times New Roman" panose="02020603050405020304" pitchFamily="18" charset="0"/>
              </a:rPr>
              <a:t>15 September 2023</a:t>
            </a:r>
            <a:endParaRPr lang="en-US" dirty="0"/>
          </a:p>
        </p:txBody>
      </p:sp>
    </p:spTree>
    <p:extLst>
      <p:ext uri="{BB962C8B-B14F-4D97-AF65-F5344CB8AC3E}">
        <p14:creationId xmlns:p14="http://schemas.microsoft.com/office/powerpoint/2010/main" val="161290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2F82A97-6B08-3854-71E0-13EC09435D4A}"/>
              </a:ext>
            </a:extLst>
          </p:cNvPr>
          <p:cNvGraphicFramePr>
            <a:graphicFrameLocks noGrp="1"/>
          </p:cNvGraphicFramePr>
          <p:nvPr>
            <p:ph idx="1"/>
          </p:nvPr>
        </p:nvGraphicFramePr>
        <p:xfrm>
          <a:off x="4298950" y="1701800"/>
          <a:ext cx="7553325" cy="4795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D3DE7F3D-8328-D86D-51A6-CBF7366FA80A}"/>
              </a:ext>
            </a:extLst>
          </p:cNvPr>
          <p:cNvSpPr>
            <a:spLocks noGrp="1"/>
          </p:cNvSpPr>
          <p:nvPr>
            <p:ph type="body" sz="quarter" idx="10"/>
          </p:nvPr>
        </p:nvSpPr>
        <p:spPr>
          <a:xfrm>
            <a:off x="340242" y="2184400"/>
            <a:ext cx="3703121" cy="4313836"/>
          </a:xfrm>
        </p:spPr>
        <p:txBody>
          <a:bodyPr>
            <a:normAutofit lnSpcReduction="10000"/>
          </a:bodyPr>
          <a:lstStyle/>
          <a:p>
            <a:r>
              <a:rPr lang="en-US" dirty="0"/>
              <a:t>Local harvesters distinguish species with local names.</a:t>
            </a:r>
          </a:p>
          <a:p>
            <a:endParaRPr lang="en-US" dirty="0"/>
          </a:p>
          <a:p>
            <a:r>
              <a:rPr lang="en-US" dirty="0"/>
              <a:t>Local plant names reflect differences in plant ecology</a:t>
            </a:r>
          </a:p>
          <a:p>
            <a:endParaRPr lang="en-US" dirty="0"/>
          </a:p>
          <a:p>
            <a:r>
              <a:rPr lang="en-US" dirty="0"/>
              <a:t>Ecotypes = habitats</a:t>
            </a:r>
            <a:endParaRPr lang="en-ZA" dirty="0"/>
          </a:p>
        </p:txBody>
      </p:sp>
      <p:sp>
        <p:nvSpPr>
          <p:cNvPr id="4" name="Title 3">
            <a:extLst>
              <a:ext uri="{FF2B5EF4-FFF2-40B4-BE49-F238E27FC236}">
                <a16:creationId xmlns:a16="http://schemas.microsoft.com/office/drawing/2014/main" id="{1A3AA552-0EC9-ECCF-D044-CDF6C5044ECE}"/>
              </a:ext>
            </a:extLst>
          </p:cNvPr>
          <p:cNvSpPr>
            <a:spLocks noGrp="1"/>
          </p:cNvSpPr>
          <p:nvPr>
            <p:ph type="title"/>
          </p:nvPr>
        </p:nvSpPr>
        <p:spPr/>
        <p:txBody>
          <a:bodyPr>
            <a:normAutofit/>
          </a:bodyPr>
          <a:lstStyle/>
          <a:p>
            <a:r>
              <a:rPr lang="en-US" dirty="0"/>
              <a:t>Rooibos and honeybush are relatives, so they are ecologically similar. </a:t>
            </a:r>
            <a:endParaRPr lang="en-ZA" dirty="0"/>
          </a:p>
        </p:txBody>
      </p:sp>
      <p:grpSp>
        <p:nvGrpSpPr>
          <p:cNvPr id="6" name="Group 5">
            <a:extLst>
              <a:ext uri="{FF2B5EF4-FFF2-40B4-BE49-F238E27FC236}">
                <a16:creationId xmlns:a16="http://schemas.microsoft.com/office/drawing/2014/main" id="{9E888020-1F3A-0BAE-14DF-7F8840C7C13C}"/>
              </a:ext>
            </a:extLst>
          </p:cNvPr>
          <p:cNvGrpSpPr/>
          <p:nvPr/>
        </p:nvGrpSpPr>
        <p:grpSpPr>
          <a:xfrm>
            <a:off x="6568784" y="5156200"/>
            <a:ext cx="1047433" cy="698289"/>
            <a:chOff x="2287607" y="2523590"/>
            <a:chExt cx="1047433" cy="698289"/>
          </a:xfrm>
        </p:grpSpPr>
        <p:sp>
          <p:nvSpPr>
            <p:cNvPr id="7" name="Rectangle: Rounded Corners 6">
              <a:extLst>
                <a:ext uri="{FF2B5EF4-FFF2-40B4-BE49-F238E27FC236}">
                  <a16:creationId xmlns:a16="http://schemas.microsoft.com/office/drawing/2014/main" id="{90300E81-A394-7575-BEBD-675BE6F70E4B}"/>
                </a:ext>
              </a:extLst>
            </p:cNvPr>
            <p:cNvSpPr/>
            <p:nvPr/>
          </p:nvSpPr>
          <p:spPr>
            <a:xfrm>
              <a:off x="2287607" y="2523590"/>
              <a:ext cx="1047433" cy="6982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8" name="Rectangle: Rounded Corners 4">
              <a:extLst>
                <a:ext uri="{FF2B5EF4-FFF2-40B4-BE49-F238E27FC236}">
                  <a16:creationId xmlns:a16="http://schemas.microsoft.com/office/drawing/2014/main" id="{E8D12F33-4CF0-59CA-C340-72362B85597D}"/>
                </a:ext>
              </a:extLst>
            </p:cNvPr>
            <p:cNvSpPr txBox="1">
              <a:spLocks noGrp="1" noRot="1" noMove="1" noResize="1" noEditPoints="1" noAdjustHandles="1" noChangeArrowheads="1" noChangeShapeType="1"/>
            </p:cNvSpPr>
            <p:nvPr/>
          </p:nvSpPr>
          <p:spPr>
            <a:xfrm>
              <a:off x="2308059" y="2544042"/>
              <a:ext cx="1006529" cy="657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dirty="0" err="1"/>
                <a:t>Veldtee</a:t>
              </a:r>
              <a:endParaRPr lang="en-ZA" sz="1400" i="1" kern="1200" dirty="0"/>
            </a:p>
          </p:txBody>
        </p:sp>
      </p:grpSp>
      <p:grpSp>
        <p:nvGrpSpPr>
          <p:cNvPr id="9" name="Group 8">
            <a:extLst>
              <a:ext uri="{FF2B5EF4-FFF2-40B4-BE49-F238E27FC236}">
                <a16:creationId xmlns:a16="http://schemas.microsoft.com/office/drawing/2014/main" id="{4F44668D-0F34-FDCB-42B7-AB7D9F1A4D02}"/>
              </a:ext>
            </a:extLst>
          </p:cNvPr>
          <p:cNvGrpSpPr/>
          <p:nvPr/>
        </p:nvGrpSpPr>
        <p:grpSpPr>
          <a:xfrm>
            <a:off x="7871804" y="5176652"/>
            <a:ext cx="1047433" cy="698289"/>
            <a:chOff x="3605833" y="2541214"/>
            <a:chExt cx="1047433" cy="698289"/>
          </a:xfrm>
        </p:grpSpPr>
        <p:sp>
          <p:nvSpPr>
            <p:cNvPr id="10" name="Rectangle: Rounded Corners 9">
              <a:extLst>
                <a:ext uri="{FF2B5EF4-FFF2-40B4-BE49-F238E27FC236}">
                  <a16:creationId xmlns:a16="http://schemas.microsoft.com/office/drawing/2014/main" id="{79B5C30D-88B7-1244-7899-384F2604CBA0}"/>
                </a:ext>
              </a:extLst>
            </p:cNvPr>
            <p:cNvSpPr/>
            <p:nvPr/>
          </p:nvSpPr>
          <p:spPr>
            <a:xfrm>
              <a:off x="3605833" y="2541214"/>
              <a:ext cx="1047433" cy="6982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1" name="Rectangle: Rounded Corners 4">
              <a:extLst>
                <a:ext uri="{FF2B5EF4-FFF2-40B4-BE49-F238E27FC236}">
                  <a16:creationId xmlns:a16="http://schemas.microsoft.com/office/drawing/2014/main" id="{FDBB3161-31E4-CBBA-0B92-EEA391BF1D86}"/>
                </a:ext>
              </a:extLst>
            </p:cNvPr>
            <p:cNvSpPr txBox="1"/>
            <p:nvPr/>
          </p:nvSpPr>
          <p:spPr>
            <a:xfrm>
              <a:off x="3626285" y="2561666"/>
              <a:ext cx="1006529" cy="657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t>Vleitee</a:t>
              </a:r>
              <a:endParaRPr lang="en-ZA" sz="1400" i="1" kern="1200" dirty="0"/>
            </a:p>
          </p:txBody>
        </p:sp>
      </p:grpSp>
      <p:grpSp>
        <p:nvGrpSpPr>
          <p:cNvPr id="12" name="Group 11">
            <a:extLst>
              <a:ext uri="{FF2B5EF4-FFF2-40B4-BE49-F238E27FC236}">
                <a16:creationId xmlns:a16="http://schemas.microsoft.com/office/drawing/2014/main" id="{002BE4D3-56F2-7C44-FEFC-B2B4221A0A86}"/>
              </a:ext>
            </a:extLst>
          </p:cNvPr>
          <p:cNvGrpSpPr/>
          <p:nvPr/>
        </p:nvGrpSpPr>
        <p:grpSpPr>
          <a:xfrm>
            <a:off x="9250326" y="5197104"/>
            <a:ext cx="1047433" cy="698289"/>
            <a:chOff x="3605833" y="2541214"/>
            <a:chExt cx="1047433" cy="698289"/>
          </a:xfrm>
        </p:grpSpPr>
        <p:sp>
          <p:nvSpPr>
            <p:cNvPr id="13" name="Rectangle: Rounded Corners 12">
              <a:extLst>
                <a:ext uri="{FF2B5EF4-FFF2-40B4-BE49-F238E27FC236}">
                  <a16:creationId xmlns:a16="http://schemas.microsoft.com/office/drawing/2014/main" id="{B39BB610-43B7-E227-99F1-2CFEA63B1E8F}"/>
                </a:ext>
              </a:extLst>
            </p:cNvPr>
            <p:cNvSpPr/>
            <p:nvPr/>
          </p:nvSpPr>
          <p:spPr>
            <a:xfrm>
              <a:off x="3605833" y="2541214"/>
              <a:ext cx="1047433" cy="6982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4" name="Rectangle: Rounded Corners 4">
              <a:extLst>
                <a:ext uri="{FF2B5EF4-FFF2-40B4-BE49-F238E27FC236}">
                  <a16:creationId xmlns:a16="http://schemas.microsoft.com/office/drawing/2014/main" id="{93A8FADC-9220-A558-BAB9-16EEE958E6D5}"/>
                </a:ext>
              </a:extLst>
            </p:cNvPr>
            <p:cNvSpPr txBox="1"/>
            <p:nvPr/>
          </p:nvSpPr>
          <p:spPr>
            <a:xfrm>
              <a:off x="3626285" y="2561666"/>
              <a:ext cx="1006529" cy="657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t>Bergtee</a:t>
              </a:r>
              <a:endParaRPr lang="en-ZA" sz="1400" i="1" kern="1200" dirty="0"/>
            </a:p>
          </p:txBody>
        </p:sp>
      </p:grpSp>
      <p:grpSp>
        <p:nvGrpSpPr>
          <p:cNvPr id="15" name="Group 14">
            <a:extLst>
              <a:ext uri="{FF2B5EF4-FFF2-40B4-BE49-F238E27FC236}">
                <a16:creationId xmlns:a16="http://schemas.microsoft.com/office/drawing/2014/main" id="{18460616-8485-D7D3-8317-AF6F14C3588C}"/>
              </a:ext>
            </a:extLst>
          </p:cNvPr>
          <p:cNvGrpSpPr/>
          <p:nvPr/>
        </p:nvGrpSpPr>
        <p:grpSpPr>
          <a:xfrm>
            <a:off x="10665354" y="5217556"/>
            <a:ext cx="1047433" cy="698289"/>
            <a:chOff x="3605833" y="2541214"/>
            <a:chExt cx="1047433" cy="698289"/>
          </a:xfrm>
        </p:grpSpPr>
        <p:sp>
          <p:nvSpPr>
            <p:cNvPr id="16" name="Rectangle: Rounded Corners 15">
              <a:extLst>
                <a:ext uri="{FF2B5EF4-FFF2-40B4-BE49-F238E27FC236}">
                  <a16:creationId xmlns:a16="http://schemas.microsoft.com/office/drawing/2014/main" id="{B0639E61-FEC4-7960-C7E2-64F7C69066A6}"/>
                </a:ext>
              </a:extLst>
            </p:cNvPr>
            <p:cNvSpPr/>
            <p:nvPr/>
          </p:nvSpPr>
          <p:spPr>
            <a:xfrm>
              <a:off x="3605833" y="2541214"/>
              <a:ext cx="1047433" cy="6982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7" name="Rectangle: Rounded Corners 4">
              <a:extLst>
                <a:ext uri="{FF2B5EF4-FFF2-40B4-BE49-F238E27FC236}">
                  <a16:creationId xmlns:a16="http://schemas.microsoft.com/office/drawing/2014/main" id="{EA0C7186-DF78-C068-0640-696EE2E05DF6}"/>
                </a:ext>
              </a:extLst>
            </p:cNvPr>
            <p:cNvSpPr txBox="1"/>
            <p:nvPr/>
          </p:nvSpPr>
          <p:spPr>
            <a:xfrm>
              <a:off x="3626285" y="2561666"/>
              <a:ext cx="1006529" cy="657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t>Kustee</a:t>
              </a:r>
              <a:endParaRPr lang="en-ZA" sz="1400" i="1" kern="1200" dirty="0"/>
            </a:p>
          </p:txBody>
        </p:sp>
      </p:grpSp>
    </p:spTree>
    <p:extLst>
      <p:ext uri="{BB962C8B-B14F-4D97-AF65-F5344CB8AC3E}">
        <p14:creationId xmlns:p14="http://schemas.microsoft.com/office/powerpoint/2010/main" val="167403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7032C0-89D0-2250-2998-1D604A4A386F}"/>
              </a:ext>
            </a:extLst>
          </p:cNvPr>
          <p:cNvPicPr>
            <a:picLocks noGrp="1" noChangeAspect="1"/>
          </p:cNvPicPr>
          <p:nvPr>
            <p:ph idx="1"/>
          </p:nvPr>
        </p:nvPicPr>
        <p:blipFill>
          <a:blip r:embed="rId3"/>
          <a:stretch>
            <a:fillRect/>
          </a:stretch>
        </p:blipFill>
        <p:spPr>
          <a:xfrm>
            <a:off x="5969262" y="1506379"/>
            <a:ext cx="5653778" cy="5260181"/>
          </a:xfrm>
          <a:prstGeom prst="rect">
            <a:avLst/>
          </a:prstGeom>
        </p:spPr>
      </p:pic>
      <p:sp>
        <p:nvSpPr>
          <p:cNvPr id="3" name="Text Placeholder 2">
            <a:extLst>
              <a:ext uri="{FF2B5EF4-FFF2-40B4-BE49-F238E27FC236}">
                <a16:creationId xmlns:a16="http://schemas.microsoft.com/office/drawing/2014/main" id="{03EBEBAA-30D1-1046-E7CE-3A554433E787}"/>
              </a:ext>
            </a:extLst>
          </p:cNvPr>
          <p:cNvSpPr>
            <a:spLocks noGrp="1"/>
          </p:cNvSpPr>
          <p:nvPr>
            <p:ph type="body" sz="quarter" idx="10"/>
          </p:nvPr>
        </p:nvSpPr>
        <p:spPr>
          <a:xfrm>
            <a:off x="340242" y="1899920"/>
            <a:ext cx="3703121" cy="4598316"/>
          </a:xfrm>
        </p:spPr>
        <p:txBody>
          <a:bodyPr/>
          <a:lstStyle/>
          <a:p>
            <a:r>
              <a:rPr lang="en-US" dirty="0"/>
              <a:t>Wild plant habitats are important for cultivation.</a:t>
            </a:r>
          </a:p>
          <a:p>
            <a:endParaRPr lang="en-US" dirty="0"/>
          </a:p>
          <a:p>
            <a:r>
              <a:rPr lang="en-US" dirty="0"/>
              <a:t>Looking after the natural environment supports wild plants.</a:t>
            </a:r>
          </a:p>
          <a:p>
            <a:endParaRPr lang="en-US" dirty="0"/>
          </a:p>
        </p:txBody>
      </p:sp>
      <p:sp>
        <p:nvSpPr>
          <p:cNvPr id="4" name="Title 3">
            <a:extLst>
              <a:ext uri="{FF2B5EF4-FFF2-40B4-BE49-F238E27FC236}">
                <a16:creationId xmlns:a16="http://schemas.microsoft.com/office/drawing/2014/main" id="{DFB9AC96-9EF1-A282-02CD-718560F433D1}"/>
              </a:ext>
            </a:extLst>
          </p:cNvPr>
          <p:cNvSpPr>
            <a:spLocks noGrp="1"/>
          </p:cNvSpPr>
          <p:nvPr>
            <p:ph type="title"/>
          </p:nvPr>
        </p:nvSpPr>
        <p:spPr/>
        <p:txBody>
          <a:bodyPr>
            <a:normAutofit fontScale="90000"/>
          </a:bodyPr>
          <a:lstStyle/>
          <a:p>
            <a:r>
              <a:rPr lang="en-US" dirty="0"/>
              <a:t>Wild rooibos and honeybush are relatives of cultivated plants traded in international markets.</a:t>
            </a:r>
            <a:endParaRPr lang="en-ZA" dirty="0"/>
          </a:p>
        </p:txBody>
      </p:sp>
    </p:spTree>
    <p:extLst>
      <p:ext uri="{BB962C8B-B14F-4D97-AF65-F5344CB8AC3E}">
        <p14:creationId xmlns:p14="http://schemas.microsoft.com/office/powerpoint/2010/main" val="17932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D91C9F-DB6F-1969-093E-9C90C3265736}"/>
              </a:ext>
            </a:extLst>
          </p:cNvPr>
          <p:cNvSpPr>
            <a:spLocks noGrp="1"/>
          </p:cNvSpPr>
          <p:nvPr>
            <p:ph idx="1"/>
          </p:nvPr>
        </p:nvSpPr>
        <p:spPr>
          <a:xfrm>
            <a:off x="347907" y="1707775"/>
            <a:ext cx="3655133" cy="2457825"/>
          </a:xfrm>
        </p:spPr>
        <p:txBody>
          <a:bodyPr>
            <a:normAutofit fontScale="92500" lnSpcReduction="10000"/>
          </a:bodyPr>
          <a:lstStyle/>
          <a:p>
            <a:r>
              <a:rPr lang="en-US" dirty="0">
                <a:solidFill>
                  <a:srgbClr val="FFFFFF"/>
                </a:solidFill>
              </a:rPr>
              <a:t>Size of CFR = 90 000 km</a:t>
            </a:r>
            <a:r>
              <a:rPr lang="en-US" baseline="30000" dirty="0">
                <a:solidFill>
                  <a:srgbClr val="FFFFFF"/>
                </a:solidFill>
              </a:rPr>
              <a:t>2</a:t>
            </a:r>
            <a:endParaRPr lang="en-US" dirty="0">
              <a:solidFill>
                <a:srgbClr val="FFFFFF"/>
              </a:solidFill>
            </a:endParaRPr>
          </a:p>
          <a:p>
            <a:r>
              <a:rPr lang="en-US" dirty="0">
                <a:solidFill>
                  <a:srgbClr val="FFFFFF"/>
                </a:solidFill>
              </a:rPr>
              <a:t>No. plant species = 9 500</a:t>
            </a:r>
          </a:p>
          <a:p>
            <a:r>
              <a:rPr lang="en-US" dirty="0">
                <a:solidFill>
                  <a:srgbClr val="FFFFFF"/>
                </a:solidFill>
              </a:rPr>
              <a:t>Endemism = 70%</a:t>
            </a:r>
          </a:p>
          <a:p>
            <a:r>
              <a:rPr lang="en-US" dirty="0">
                <a:solidFill>
                  <a:srgbClr val="FFFFFF"/>
                </a:solidFill>
              </a:rPr>
              <a:t>Most mega-diverse of 6 Mediterranean Type Ecosystems in the World.</a:t>
            </a:r>
          </a:p>
          <a:p>
            <a:pPr marL="0" indent="0">
              <a:buNone/>
            </a:pPr>
            <a:endParaRPr lang="en-US" dirty="0"/>
          </a:p>
        </p:txBody>
      </p:sp>
      <p:sp>
        <p:nvSpPr>
          <p:cNvPr id="7" name="Title 1">
            <a:extLst>
              <a:ext uri="{FF2B5EF4-FFF2-40B4-BE49-F238E27FC236}">
                <a16:creationId xmlns:a16="http://schemas.microsoft.com/office/drawing/2014/main" id="{D1074027-F86A-83AE-970F-322AC82623A5}"/>
              </a:ext>
            </a:extLst>
          </p:cNvPr>
          <p:cNvSpPr txBox="1">
            <a:spLocks noGrp="1"/>
          </p:cNvSpPr>
          <p:nvPr>
            <p:ph type="title"/>
          </p:nvPr>
        </p:nvSpPr>
        <p:spPr>
          <a:xfrm>
            <a:off x="190976" y="225978"/>
            <a:ext cx="8904287" cy="1019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r>
              <a:rPr lang="en-US" dirty="0"/>
              <a:t>Fynbos – the home of rooibos and honeybush tea, unique to South Africa</a:t>
            </a:r>
            <a:endParaRPr lang="en-ZA" dirty="0"/>
          </a:p>
        </p:txBody>
      </p:sp>
      <p:sp>
        <p:nvSpPr>
          <p:cNvPr id="6" name="Content Placeholder 2">
            <a:extLst>
              <a:ext uri="{FF2B5EF4-FFF2-40B4-BE49-F238E27FC236}">
                <a16:creationId xmlns:a16="http://schemas.microsoft.com/office/drawing/2014/main" id="{44147A03-7A60-EE0E-7BF3-207D2279A8A6}"/>
              </a:ext>
            </a:extLst>
          </p:cNvPr>
          <p:cNvSpPr txBox="1">
            <a:spLocks/>
          </p:cNvSpPr>
          <p:nvPr/>
        </p:nvSpPr>
        <p:spPr>
          <a:xfrm>
            <a:off x="354420" y="2141610"/>
            <a:ext cx="4451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FFFF"/>
              </a:solidFill>
            </a:endParaRPr>
          </a:p>
        </p:txBody>
      </p:sp>
      <p:grpSp>
        <p:nvGrpSpPr>
          <p:cNvPr id="14" name="Group 13">
            <a:extLst>
              <a:ext uri="{FF2B5EF4-FFF2-40B4-BE49-F238E27FC236}">
                <a16:creationId xmlns:a16="http://schemas.microsoft.com/office/drawing/2014/main" id="{3501A25C-37D0-0FDF-8927-2DA07049A5ED}"/>
              </a:ext>
            </a:extLst>
          </p:cNvPr>
          <p:cNvGrpSpPr/>
          <p:nvPr/>
        </p:nvGrpSpPr>
        <p:grpSpPr>
          <a:xfrm>
            <a:off x="4423234" y="1701053"/>
            <a:ext cx="7460194" cy="4648947"/>
            <a:chOff x="4423234" y="1701053"/>
            <a:chExt cx="7460194" cy="4648947"/>
          </a:xfrm>
        </p:grpSpPr>
        <p:pic>
          <p:nvPicPr>
            <p:cNvPr id="2" name="Picture 133892834">
              <a:extLst>
                <a:ext uri="{FF2B5EF4-FFF2-40B4-BE49-F238E27FC236}">
                  <a16:creationId xmlns:a16="http://schemas.microsoft.com/office/drawing/2014/main" id="{788868CF-3E73-A0DB-232E-3361655397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8" r="9766"/>
            <a:stretch/>
          </p:blipFill>
          <p:spPr bwMode="auto">
            <a:xfrm>
              <a:off x="4423234" y="1701053"/>
              <a:ext cx="7460194" cy="46489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49CF708-8A8F-7489-1BB4-7B22CF8459DE}"/>
                </a:ext>
              </a:extLst>
            </p:cNvPr>
            <p:cNvSpPr/>
            <p:nvPr/>
          </p:nvSpPr>
          <p:spPr>
            <a:xfrm>
              <a:off x="10433873" y="6064980"/>
              <a:ext cx="140650" cy="136643"/>
            </a:xfrm>
            <a:prstGeom prst="roundRect">
              <a:avLst/>
            </a:prstGeom>
            <a:solidFill>
              <a:srgbClr val="12851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ZA" sz="1100"/>
            </a:p>
          </p:txBody>
        </p:sp>
        <p:sp>
          <p:nvSpPr>
            <p:cNvPr id="8" name="Rectangle: Rounded Corners 7">
              <a:extLst>
                <a:ext uri="{FF2B5EF4-FFF2-40B4-BE49-F238E27FC236}">
                  <a16:creationId xmlns:a16="http://schemas.microsoft.com/office/drawing/2014/main" id="{38ACFE12-3184-99E2-1CC9-3390E32657BB}"/>
                </a:ext>
              </a:extLst>
            </p:cNvPr>
            <p:cNvSpPr/>
            <p:nvPr/>
          </p:nvSpPr>
          <p:spPr>
            <a:xfrm>
              <a:off x="9599516" y="6064981"/>
              <a:ext cx="136601" cy="14680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ZA" sz="1100"/>
            </a:p>
          </p:txBody>
        </p:sp>
        <p:sp>
          <p:nvSpPr>
            <p:cNvPr id="9" name="TextBox 8">
              <a:extLst>
                <a:ext uri="{FF2B5EF4-FFF2-40B4-BE49-F238E27FC236}">
                  <a16:creationId xmlns:a16="http://schemas.microsoft.com/office/drawing/2014/main" id="{CFFA034B-94F2-78DE-9BF6-E996E65832C5}"/>
                </a:ext>
              </a:extLst>
            </p:cNvPr>
            <p:cNvSpPr txBox="1"/>
            <p:nvPr/>
          </p:nvSpPr>
          <p:spPr>
            <a:xfrm>
              <a:off x="10528820" y="5999699"/>
              <a:ext cx="953160" cy="261610"/>
            </a:xfrm>
            <a:prstGeom prst="rect">
              <a:avLst/>
            </a:prstGeom>
            <a:noFill/>
          </p:spPr>
          <p:txBody>
            <a:bodyPr wrap="square" rtlCol="0">
              <a:spAutoFit/>
            </a:bodyPr>
            <a:lstStyle/>
            <a:p>
              <a:r>
                <a:rPr lang="en-US" sz="1100" dirty="0"/>
                <a:t>Honeybush</a:t>
              </a:r>
              <a:endParaRPr lang="en-ZA" sz="1100" dirty="0"/>
            </a:p>
          </p:txBody>
        </p:sp>
        <p:sp>
          <p:nvSpPr>
            <p:cNvPr id="10" name="Rectangle: Rounded Corners 9">
              <a:extLst>
                <a:ext uri="{FF2B5EF4-FFF2-40B4-BE49-F238E27FC236}">
                  <a16:creationId xmlns:a16="http://schemas.microsoft.com/office/drawing/2014/main" id="{929E3DF8-FB41-27B3-3D59-15D93467E563}"/>
                </a:ext>
              </a:extLst>
            </p:cNvPr>
            <p:cNvSpPr/>
            <p:nvPr/>
          </p:nvSpPr>
          <p:spPr>
            <a:xfrm>
              <a:off x="8449451" y="6055115"/>
              <a:ext cx="128942" cy="14650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sz="1100"/>
            </a:p>
          </p:txBody>
        </p:sp>
        <p:sp>
          <p:nvSpPr>
            <p:cNvPr id="11" name="TextBox 10">
              <a:extLst>
                <a:ext uri="{FF2B5EF4-FFF2-40B4-BE49-F238E27FC236}">
                  <a16:creationId xmlns:a16="http://schemas.microsoft.com/office/drawing/2014/main" id="{F0840D01-F048-17D2-81D3-B40E94ECFAA6}"/>
                </a:ext>
              </a:extLst>
            </p:cNvPr>
            <p:cNvSpPr txBox="1"/>
            <p:nvPr/>
          </p:nvSpPr>
          <p:spPr>
            <a:xfrm>
              <a:off x="8530731" y="5983995"/>
              <a:ext cx="997665" cy="261610"/>
            </a:xfrm>
            <a:prstGeom prst="rect">
              <a:avLst/>
            </a:prstGeom>
            <a:noFill/>
          </p:spPr>
          <p:txBody>
            <a:bodyPr wrap="square" rtlCol="0">
              <a:spAutoFit/>
            </a:bodyPr>
            <a:lstStyle/>
            <a:p>
              <a:r>
                <a:rPr lang="en-US" sz="1100" dirty="0"/>
                <a:t>Cape Fynbos</a:t>
              </a:r>
              <a:endParaRPr lang="en-ZA" sz="1100" dirty="0"/>
            </a:p>
          </p:txBody>
        </p:sp>
        <p:sp>
          <p:nvSpPr>
            <p:cNvPr id="12" name="TextBox 11">
              <a:extLst>
                <a:ext uri="{FF2B5EF4-FFF2-40B4-BE49-F238E27FC236}">
                  <a16:creationId xmlns:a16="http://schemas.microsoft.com/office/drawing/2014/main" id="{70942012-025B-50E4-B766-948B3472E536}"/>
                </a:ext>
              </a:extLst>
            </p:cNvPr>
            <p:cNvSpPr txBox="1"/>
            <p:nvPr/>
          </p:nvSpPr>
          <p:spPr>
            <a:xfrm>
              <a:off x="9715797" y="5991434"/>
              <a:ext cx="723714" cy="261610"/>
            </a:xfrm>
            <a:prstGeom prst="rect">
              <a:avLst/>
            </a:prstGeom>
            <a:noFill/>
          </p:spPr>
          <p:txBody>
            <a:bodyPr wrap="square" rtlCol="0">
              <a:spAutoFit/>
            </a:bodyPr>
            <a:lstStyle/>
            <a:p>
              <a:r>
                <a:rPr lang="en-US" sz="1100" dirty="0"/>
                <a:t>Rooibos</a:t>
              </a:r>
              <a:endParaRPr lang="en-ZA" sz="1100" dirty="0"/>
            </a:p>
          </p:txBody>
        </p:sp>
      </p:grpSp>
      <p:sp>
        <p:nvSpPr>
          <p:cNvPr id="13" name="Rectangle: Rounded Corners 12">
            <a:extLst>
              <a:ext uri="{FF2B5EF4-FFF2-40B4-BE49-F238E27FC236}">
                <a16:creationId xmlns:a16="http://schemas.microsoft.com/office/drawing/2014/main" id="{6B4EFFDF-7893-E168-62FB-C45B25BC9CD1}"/>
              </a:ext>
            </a:extLst>
          </p:cNvPr>
          <p:cNvSpPr/>
          <p:nvPr/>
        </p:nvSpPr>
        <p:spPr>
          <a:xfrm>
            <a:off x="276787" y="4165600"/>
            <a:ext cx="3983666" cy="218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FFFFFF"/>
                </a:solidFill>
              </a:rPr>
              <a:t>Hot, dry summers; cold, wet winters</a:t>
            </a:r>
          </a:p>
          <a:p>
            <a:pPr marL="285750" indent="-285750">
              <a:buFont typeface="Arial" panose="020B0604020202020204" pitchFamily="34" charset="0"/>
              <a:buChar char="•"/>
            </a:pPr>
            <a:r>
              <a:rPr lang="en-US" dirty="0">
                <a:solidFill>
                  <a:srgbClr val="FFFFFF"/>
                </a:solidFill>
              </a:rPr>
              <a:t>Poor-nutrient, high pH sandstone soils (low in N and P)</a:t>
            </a:r>
          </a:p>
          <a:p>
            <a:pPr marL="285750" indent="-285750">
              <a:buFont typeface="Arial" panose="020B0604020202020204" pitchFamily="34" charset="0"/>
              <a:buChar char="•"/>
            </a:pPr>
            <a:r>
              <a:rPr lang="en-US" dirty="0">
                <a:solidFill>
                  <a:srgbClr val="FFFFFF"/>
                </a:solidFill>
              </a:rPr>
              <a:t>Fire as a natural disturbance (10-25 year cycles)</a:t>
            </a:r>
          </a:p>
        </p:txBody>
      </p:sp>
    </p:spTree>
    <p:extLst>
      <p:ext uri="{BB962C8B-B14F-4D97-AF65-F5344CB8AC3E}">
        <p14:creationId xmlns:p14="http://schemas.microsoft.com/office/powerpoint/2010/main" val="138353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1" end="1"/>
                                            </p:txEl>
                                          </p:spTgt>
                                        </p:tgtEl>
                                      </p:cBhvr>
                                    </p:animEffect>
                                    <p:set>
                                      <p:cBhvr>
                                        <p:cTn id="12"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xEl>
                                              <p:pRg st="2" end="2"/>
                                            </p:txEl>
                                          </p:spTgt>
                                        </p:tgtEl>
                                      </p:cBhvr>
                                    </p:animEffect>
                                    <p:set>
                                      <p:cBhvr>
                                        <p:cTn id="17"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xEl>
                                              <p:pRg st="3" end="3"/>
                                            </p:txEl>
                                          </p:spTgt>
                                        </p:tgtEl>
                                      </p:cBhvr>
                                    </p:animEffect>
                                    <p:set>
                                      <p:cBhvr>
                                        <p:cTn id="22"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FE8DD2-C56D-756F-CAF3-1D7A9C087253}"/>
              </a:ext>
            </a:extLst>
          </p:cNvPr>
          <p:cNvSpPr>
            <a:spLocks noGrp="1"/>
          </p:cNvSpPr>
          <p:nvPr>
            <p:ph type="title"/>
          </p:nvPr>
        </p:nvSpPr>
        <p:spPr/>
        <p:txBody>
          <a:bodyPr>
            <a:normAutofit fontScale="90000"/>
          </a:bodyPr>
          <a:lstStyle/>
          <a:p>
            <a:r>
              <a:rPr lang="en-US" dirty="0"/>
              <a:t>Rooibos (</a:t>
            </a:r>
            <a:r>
              <a:rPr lang="en-US" i="1" dirty="0"/>
              <a:t>Aspalathus linearis</a:t>
            </a:r>
            <a:r>
              <a:rPr lang="en-US" dirty="0"/>
              <a:t>) and Honeybush (</a:t>
            </a:r>
            <a:r>
              <a:rPr lang="en-US" i="1" dirty="0"/>
              <a:t>Cyclopia spp</a:t>
            </a:r>
            <a:r>
              <a:rPr lang="en-US" dirty="0"/>
              <a:t>.) - </a:t>
            </a:r>
            <a:r>
              <a:rPr lang="en-US" dirty="0" err="1"/>
              <a:t>ecophysiological</a:t>
            </a:r>
            <a:r>
              <a:rPr lang="en-US" dirty="0"/>
              <a:t> adaptations</a:t>
            </a:r>
          </a:p>
        </p:txBody>
      </p:sp>
      <p:sp>
        <p:nvSpPr>
          <p:cNvPr id="7" name="Rectangle 6">
            <a:extLst>
              <a:ext uri="{FF2B5EF4-FFF2-40B4-BE49-F238E27FC236}">
                <a16:creationId xmlns:a16="http://schemas.microsoft.com/office/drawing/2014/main" id="{A2EC67E4-F33C-77EC-F0BC-C51A467AF489}"/>
              </a:ext>
            </a:extLst>
          </p:cNvPr>
          <p:cNvSpPr/>
          <p:nvPr/>
        </p:nvSpPr>
        <p:spPr>
          <a:xfrm>
            <a:off x="225055" y="1576387"/>
            <a:ext cx="4001505" cy="528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Limit transpiration with rolled leaves, sunken stomata</a:t>
            </a:r>
            <a:endParaRPr lang="en-ZA" dirty="0"/>
          </a:p>
        </p:txBody>
      </p:sp>
      <p:sp>
        <p:nvSpPr>
          <p:cNvPr id="8" name="Rectangle 7">
            <a:extLst>
              <a:ext uri="{FF2B5EF4-FFF2-40B4-BE49-F238E27FC236}">
                <a16:creationId xmlns:a16="http://schemas.microsoft.com/office/drawing/2014/main" id="{E83DFD44-CAAC-D79A-6846-AAAED5B95E39}"/>
              </a:ext>
            </a:extLst>
          </p:cNvPr>
          <p:cNvSpPr/>
          <p:nvPr/>
        </p:nvSpPr>
        <p:spPr>
          <a:xfrm>
            <a:off x="225055" y="5659120"/>
            <a:ext cx="4001505" cy="629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Tap into subsurface water with a long taproot</a:t>
            </a:r>
            <a:endParaRPr lang="en-ZA" dirty="0"/>
          </a:p>
        </p:txBody>
      </p:sp>
      <p:sp>
        <p:nvSpPr>
          <p:cNvPr id="9" name="Rectangle 8">
            <a:extLst>
              <a:ext uri="{FF2B5EF4-FFF2-40B4-BE49-F238E27FC236}">
                <a16:creationId xmlns:a16="http://schemas.microsoft.com/office/drawing/2014/main" id="{051204C4-3803-5D6B-FB9F-68B63FE1295C}"/>
              </a:ext>
            </a:extLst>
          </p:cNvPr>
          <p:cNvSpPr/>
          <p:nvPr/>
        </p:nvSpPr>
        <p:spPr>
          <a:xfrm>
            <a:off x="213360" y="4846320"/>
            <a:ext cx="4013200" cy="629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Quick precipitation uptake with adventitious roots close to surface</a:t>
            </a:r>
            <a:endParaRPr lang="en-ZA" dirty="0"/>
          </a:p>
        </p:txBody>
      </p:sp>
      <p:sp>
        <p:nvSpPr>
          <p:cNvPr id="10" name="Rectangle 9">
            <a:extLst>
              <a:ext uri="{FF2B5EF4-FFF2-40B4-BE49-F238E27FC236}">
                <a16:creationId xmlns:a16="http://schemas.microsoft.com/office/drawing/2014/main" id="{F3E6F73C-5379-F802-9CB4-D81669AA1443}"/>
              </a:ext>
            </a:extLst>
          </p:cNvPr>
          <p:cNvSpPr/>
          <p:nvPr/>
        </p:nvSpPr>
        <p:spPr>
          <a:xfrm>
            <a:off x="225055" y="4077011"/>
            <a:ext cx="4013200" cy="629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 acquisition with cluster roots</a:t>
            </a:r>
            <a:endParaRPr lang="en-ZA" dirty="0"/>
          </a:p>
        </p:txBody>
      </p:sp>
      <p:sp>
        <p:nvSpPr>
          <p:cNvPr id="12" name="Rectangle 11">
            <a:extLst>
              <a:ext uri="{FF2B5EF4-FFF2-40B4-BE49-F238E27FC236}">
                <a16:creationId xmlns:a16="http://schemas.microsoft.com/office/drawing/2014/main" id="{815698C0-B35B-0C3C-ABBB-94E23EF48B9E}"/>
              </a:ext>
            </a:extLst>
          </p:cNvPr>
          <p:cNvSpPr/>
          <p:nvPr/>
        </p:nvSpPr>
        <p:spPr>
          <a:xfrm>
            <a:off x="225055" y="3206103"/>
            <a:ext cx="4013200" cy="629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Form symbiotic relationships for N-fixation</a:t>
            </a:r>
            <a:endParaRPr lang="en-ZA" dirty="0"/>
          </a:p>
        </p:txBody>
      </p:sp>
      <p:sp>
        <p:nvSpPr>
          <p:cNvPr id="13" name="Rectangle 12">
            <a:extLst>
              <a:ext uri="{FF2B5EF4-FFF2-40B4-BE49-F238E27FC236}">
                <a16:creationId xmlns:a16="http://schemas.microsoft.com/office/drawing/2014/main" id="{E3EA8A5A-5BF6-9265-7DF1-403C418E51D8}"/>
              </a:ext>
            </a:extLst>
          </p:cNvPr>
          <p:cNvSpPr/>
          <p:nvPr/>
        </p:nvSpPr>
        <p:spPr>
          <a:xfrm>
            <a:off x="225055" y="2393303"/>
            <a:ext cx="4013200" cy="629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Dormancy to conserve energy during wet, cold winter months.</a:t>
            </a:r>
            <a:endParaRPr lang="en-ZA" dirty="0"/>
          </a:p>
        </p:txBody>
      </p:sp>
      <p:cxnSp>
        <p:nvCxnSpPr>
          <p:cNvPr id="15" name="Straight Connector 14">
            <a:extLst>
              <a:ext uri="{FF2B5EF4-FFF2-40B4-BE49-F238E27FC236}">
                <a16:creationId xmlns:a16="http://schemas.microsoft.com/office/drawing/2014/main" id="{F17A7845-5723-199B-E465-0801E2607A79}"/>
              </a:ext>
            </a:extLst>
          </p:cNvPr>
          <p:cNvCxnSpPr>
            <a:cxnSpLocks/>
          </p:cNvCxnSpPr>
          <p:nvPr/>
        </p:nvCxnSpPr>
        <p:spPr>
          <a:xfrm flipV="1">
            <a:off x="7835552" y="2990909"/>
            <a:ext cx="1045940" cy="810177"/>
          </a:xfrm>
          <a:prstGeom prst="line">
            <a:avLst/>
          </a:prstGeom>
          <a:ln>
            <a:solidFill>
              <a:schemeClr val="bg2"/>
            </a:solidFill>
          </a:ln>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9D3C1777-DFEC-F7E6-0F6E-8BA81BC8B395}"/>
              </a:ext>
            </a:extLst>
          </p:cNvPr>
          <p:cNvCxnSpPr>
            <a:cxnSpLocks/>
          </p:cNvCxnSpPr>
          <p:nvPr/>
        </p:nvCxnSpPr>
        <p:spPr>
          <a:xfrm>
            <a:off x="7835552" y="3795233"/>
            <a:ext cx="940795" cy="699924"/>
          </a:xfrm>
          <a:prstGeom prst="line">
            <a:avLst/>
          </a:prstGeom>
          <a:ln>
            <a:solidFill>
              <a:schemeClr val="bg2"/>
            </a:solidFill>
          </a:ln>
        </p:spPr>
        <p:style>
          <a:lnRef idx="3">
            <a:schemeClr val="accent5"/>
          </a:lnRef>
          <a:fillRef idx="0">
            <a:schemeClr val="accent5"/>
          </a:fillRef>
          <a:effectRef idx="2">
            <a:schemeClr val="accent5"/>
          </a:effectRef>
          <a:fontRef idx="minor">
            <a:schemeClr val="tx1"/>
          </a:fontRef>
        </p:style>
      </p:cxnSp>
      <p:sp>
        <p:nvSpPr>
          <p:cNvPr id="22" name="Rectangle 21">
            <a:extLst>
              <a:ext uri="{FF2B5EF4-FFF2-40B4-BE49-F238E27FC236}">
                <a16:creationId xmlns:a16="http://schemas.microsoft.com/office/drawing/2014/main" id="{88A67A70-585E-D011-1145-311CF1DA5DB5}"/>
              </a:ext>
            </a:extLst>
          </p:cNvPr>
          <p:cNvSpPr/>
          <p:nvPr/>
        </p:nvSpPr>
        <p:spPr>
          <a:xfrm>
            <a:off x="8158480" y="2331325"/>
            <a:ext cx="4013200" cy="629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Reseed – regeneration from seed</a:t>
            </a:r>
            <a:endParaRPr lang="en-ZA" dirty="0"/>
          </a:p>
        </p:txBody>
      </p:sp>
      <p:sp>
        <p:nvSpPr>
          <p:cNvPr id="23" name="Rectangle 22">
            <a:extLst>
              <a:ext uri="{FF2B5EF4-FFF2-40B4-BE49-F238E27FC236}">
                <a16:creationId xmlns:a16="http://schemas.microsoft.com/office/drawing/2014/main" id="{C63A99F1-F727-5401-FFC4-1741DD988863}"/>
              </a:ext>
            </a:extLst>
          </p:cNvPr>
          <p:cNvSpPr/>
          <p:nvPr/>
        </p:nvSpPr>
        <p:spPr>
          <a:xfrm>
            <a:off x="8063571" y="4495157"/>
            <a:ext cx="4013200" cy="629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Resprout – lignotuber development</a:t>
            </a:r>
            <a:endParaRPr lang="en-ZA" dirty="0"/>
          </a:p>
        </p:txBody>
      </p:sp>
      <p:sp>
        <p:nvSpPr>
          <p:cNvPr id="24" name="AutoShape 2" descr="It takes 18 months before a rooibos plant can be harvested for the first time. Once mature it can be harvested between three and five times before being cut down to allow the earth to rest for two years. This fallow period means you need to have large areas of arable land available to grow the plant without depleting the soil.">
            <a:extLst>
              <a:ext uri="{FF2B5EF4-FFF2-40B4-BE49-F238E27FC236}">
                <a16:creationId xmlns:a16="http://schemas.microsoft.com/office/drawing/2014/main" id="{035C3F7D-612B-6615-61FF-7BFFD2D207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 name="Content Placeholder 1">
            <a:extLst>
              <a:ext uri="{FF2B5EF4-FFF2-40B4-BE49-F238E27FC236}">
                <a16:creationId xmlns:a16="http://schemas.microsoft.com/office/drawing/2014/main" id="{072E09D6-0FBF-DF05-0BDB-739E70B704FC}"/>
              </a:ext>
            </a:extLst>
          </p:cNvPr>
          <p:cNvPicPr>
            <a:picLocks noChangeAspect="1"/>
          </p:cNvPicPr>
          <p:nvPr/>
        </p:nvPicPr>
        <p:blipFill>
          <a:blip r:embed="rId3"/>
          <a:stretch>
            <a:fillRect/>
          </a:stretch>
        </p:blipFill>
        <p:spPr>
          <a:xfrm>
            <a:off x="4348440" y="1474139"/>
            <a:ext cx="3376927" cy="5085255"/>
          </a:xfrm>
          <a:prstGeom prst="rect">
            <a:avLst/>
          </a:prstGeom>
        </p:spPr>
      </p:pic>
    </p:spTree>
    <p:extLst>
      <p:ext uri="{BB962C8B-B14F-4D97-AF65-F5344CB8AC3E}">
        <p14:creationId xmlns:p14="http://schemas.microsoft.com/office/powerpoint/2010/main" val="147771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643F-B934-5AB8-6E62-87F348C5EF28}"/>
              </a:ext>
            </a:extLst>
          </p:cNvPr>
          <p:cNvSpPr>
            <a:spLocks noGrp="1"/>
          </p:cNvSpPr>
          <p:nvPr>
            <p:ph type="title"/>
          </p:nvPr>
        </p:nvSpPr>
        <p:spPr>
          <a:xfrm>
            <a:off x="540426" y="285323"/>
            <a:ext cx="9213174" cy="1370121"/>
          </a:xfrm>
        </p:spPr>
        <p:txBody>
          <a:bodyPr>
            <a:normAutofit fontScale="90000"/>
          </a:bodyPr>
          <a:lstStyle/>
          <a:p>
            <a:r>
              <a:rPr lang="en-US" dirty="0" err="1"/>
              <a:t>Ecophysiological</a:t>
            </a:r>
            <a:r>
              <a:rPr lang="en-US" dirty="0"/>
              <a:t> characteristics drive plant growth, health and tea quality… </a:t>
            </a:r>
            <a:r>
              <a:rPr lang="en-US" i="1" dirty="0"/>
              <a:t>and</a:t>
            </a:r>
            <a:r>
              <a:rPr lang="en-US" dirty="0"/>
              <a:t> harvest sustainability!</a:t>
            </a:r>
            <a:endParaRPr lang="en-ZA" dirty="0"/>
          </a:p>
        </p:txBody>
      </p:sp>
      <p:pic>
        <p:nvPicPr>
          <p:cNvPr id="5" name="Content Placeholder 4">
            <a:extLst>
              <a:ext uri="{FF2B5EF4-FFF2-40B4-BE49-F238E27FC236}">
                <a16:creationId xmlns:a16="http://schemas.microsoft.com/office/drawing/2014/main" id="{800AA9A9-C85F-39E8-8401-6BA72BC4F5EF}"/>
              </a:ext>
            </a:extLst>
          </p:cNvPr>
          <p:cNvPicPr>
            <a:picLocks noGrp="1" noChangeAspect="1"/>
          </p:cNvPicPr>
          <p:nvPr>
            <p:ph idx="1"/>
          </p:nvPr>
        </p:nvPicPr>
        <p:blipFill>
          <a:blip r:embed="rId3"/>
          <a:stretch>
            <a:fillRect/>
          </a:stretch>
        </p:blipFill>
        <p:spPr>
          <a:xfrm>
            <a:off x="-1" y="1655444"/>
            <a:ext cx="6324600" cy="4741699"/>
          </a:xfrm>
          <a:prstGeom prst="rect">
            <a:avLst/>
          </a:prstGeom>
        </p:spPr>
      </p:pic>
      <p:pic>
        <p:nvPicPr>
          <p:cNvPr id="9" name="Picture 8">
            <a:extLst>
              <a:ext uri="{FF2B5EF4-FFF2-40B4-BE49-F238E27FC236}">
                <a16:creationId xmlns:a16="http://schemas.microsoft.com/office/drawing/2014/main" id="{BD68F970-1729-F9EB-EDE0-028BC84CF2FA}"/>
              </a:ext>
            </a:extLst>
          </p:cNvPr>
          <p:cNvPicPr>
            <a:picLocks noChangeAspect="1"/>
          </p:cNvPicPr>
          <p:nvPr/>
        </p:nvPicPr>
        <p:blipFill>
          <a:blip r:embed="rId4"/>
          <a:stretch>
            <a:fillRect/>
          </a:stretch>
        </p:blipFill>
        <p:spPr>
          <a:xfrm>
            <a:off x="6324599" y="1863622"/>
            <a:ext cx="4846785" cy="3642657"/>
          </a:xfrm>
          <a:prstGeom prst="rect">
            <a:avLst/>
          </a:prstGeom>
        </p:spPr>
      </p:pic>
      <p:sp>
        <p:nvSpPr>
          <p:cNvPr id="13" name="TextBox 12">
            <a:extLst>
              <a:ext uri="{FF2B5EF4-FFF2-40B4-BE49-F238E27FC236}">
                <a16:creationId xmlns:a16="http://schemas.microsoft.com/office/drawing/2014/main" id="{2F567328-AFDA-A284-834C-6591B060A59C}"/>
              </a:ext>
            </a:extLst>
          </p:cNvPr>
          <p:cNvSpPr txBox="1"/>
          <p:nvPr/>
        </p:nvSpPr>
        <p:spPr>
          <a:xfrm>
            <a:off x="6324599" y="5570012"/>
            <a:ext cx="5227321" cy="461665"/>
          </a:xfrm>
          <a:prstGeom prst="rect">
            <a:avLst/>
          </a:prstGeom>
          <a:noFill/>
        </p:spPr>
        <p:txBody>
          <a:bodyPr wrap="square">
            <a:spAutoFit/>
          </a:bodyPr>
          <a:lstStyle/>
          <a:p>
            <a:pPr algn="l"/>
            <a:r>
              <a:rPr lang="en-US" sz="2400" b="1" dirty="0"/>
              <a:t>W</a:t>
            </a:r>
            <a:r>
              <a:rPr lang="en-ZA" sz="2400" b="1" dirty="0" err="1"/>
              <a:t>ild</a:t>
            </a:r>
            <a:r>
              <a:rPr lang="en-ZA" sz="2400" b="1" dirty="0"/>
              <a:t> rooibos lignotuber</a:t>
            </a:r>
            <a:endParaRPr lang="en-ZA" sz="2400" dirty="0"/>
          </a:p>
        </p:txBody>
      </p:sp>
      <p:sp>
        <p:nvSpPr>
          <p:cNvPr id="17" name="Rectangle 16">
            <a:extLst>
              <a:ext uri="{FF2B5EF4-FFF2-40B4-BE49-F238E27FC236}">
                <a16:creationId xmlns:a16="http://schemas.microsoft.com/office/drawing/2014/main" id="{B7E250EC-8C06-B95A-4EEE-FD9793DB8948}"/>
              </a:ext>
            </a:extLst>
          </p:cNvPr>
          <p:cNvSpPr/>
          <p:nvPr/>
        </p:nvSpPr>
        <p:spPr>
          <a:xfrm>
            <a:off x="929580" y="2905780"/>
            <a:ext cx="1122740" cy="523220"/>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3815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tanding in a bush&#10;&#10;Description automatically generated with medium confidence">
            <a:extLst>
              <a:ext uri="{FF2B5EF4-FFF2-40B4-BE49-F238E27FC236}">
                <a16:creationId xmlns:a16="http://schemas.microsoft.com/office/drawing/2014/main" id="{F51E71F4-CFDF-6BFA-B499-B73F33B03F31}"/>
              </a:ext>
            </a:extLst>
          </p:cNvPr>
          <p:cNvPicPr>
            <a:picLocks noChangeAspect="1"/>
          </p:cNvPicPr>
          <p:nvPr/>
        </p:nvPicPr>
        <p:blipFill rotWithShape="1">
          <a:blip r:embed="rId3"/>
          <a:srcRect r="13808" b="9091"/>
          <a:stretch/>
        </p:blipFill>
        <p:spPr>
          <a:xfrm>
            <a:off x="3522468" y="10"/>
            <a:ext cx="8669532"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CBFDB7-92D5-A9DB-7064-1C49966AB994}"/>
              </a:ext>
            </a:extLst>
          </p:cNvPr>
          <p:cNvSpPr txBox="1">
            <a:spLocks/>
          </p:cNvSpPr>
          <p:nvPr/>
        </p:nvSpPr>
        <p:spPr>
          <a:xfrm>
            <a:off x="371094" y="1161288"/>
            <a:ext cx="3438144"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pPr>
              <a:spcAft>
                <a:spcPts val="600"/>
              </a:spcAft>
            </a:pPr>
            <a:r>
              <a:rPr lang="en-US" sz="2400">
                <a:solidFill>
                  <a:schemeClr val="bg1"/>
                </a:solidFill>
                <a:latin typeface="+mj-lt"/>
              </a:rPr>
              <a:t>What does “sustainability” mean for Fynbos sectors?</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8E8248-145A-79D3-5F40-29335B4A9A8A}"/>
              </a:ext>
            </a:extLst>
          </p:cNvPr>
          <p:cNvSpPr txBox="1"/>
          <p:nvPr/>
        </p:nvSpPr>
        <p:spPr>
          <a:xfrm>
            <a:off x="371093" y="4108178"/>
            <a:ext cx="10869721" cy="2384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dirty="0">
                <a:solidFill>
                  <a:schemeClr val="bg1"/>
                </a:solidFill>
                <a:effectLst/>
              </a:rPr>
              <a:t>Sustainability is posited as outcomes in wild-harvesting and agricultural production of rooibos and honeybush that: </a:t>
            </a:r>
          </a:p>
          <a:p>
            <a:pPr marL="342900" indent="-228600">
              <a:lnSpc>
                <a:spcPct val="90000"/>
              </a:lnSpc>
              <a:spcAft>
                <a:spcPts val="600"/>
              </a:spcAft>
              <a:buFont typeface="Arial" panose="020B0604020202020204" pitchFamily="34" charset="0"/>
              <a:buChar char="•"/>
            </a:pPr>
            <a:r>
              <a:rPr lang="en-US" sz="2400" b="1" i="1" dirty="0">
                <a:solidFill>
                  <a:schemeClr val="bg1"/>
                </a:solidFill>
                <a:effectLst/>
              </a:rPr>
              <a:t>ensure the ecological integrity</a:t>
            </a:r>
            <a:r>
              <a:rPr lang="en-US" dirty="0">
                <a:solidFill>
                  <a:schemeClr val="bg1"/>
                </a:solidFill>
                <a:effectLst/>
              </a:rPr>
              <a:t> of production landscapes; </a:t>
            </a:r>
          </a:p>
          <a:p>
            <a:pPr marL="342900" indent="-228600">
              <a:lnSpc>
                <a:spcPct val="90000"/>
              </a:lnSpc>
              <a:spcAft>
                <a:spcPts val="600"/>
              </a:spcAft>
              <a:buFont typeface="Arial" panose="020B0604020202020204" pitchFamily="34" charset="0"/>
              <a:buChar char="•"/>
            </a:pPr>
            <a:r>
              <a:rPr lang="en-US" sz="2400" b="1" i="1" dirty="0">
                <a:solidFill>
                  <a:schemeClr val="bg1"/>
                </a:solidFill>
                <a:effectLst/>
              </a:rPr>
              <a:t>enhance the dignity and collective choice action of all local actors</a:t>
            </a:r>
            <a:r>
              <a:rPr lang="en-US" dirty="0">
                <a:solidFill>
                  <a:schemeClr val="bg1"/>
                </a:solidFill>
                <a:effectLst/>
              </a:rPr>
              <a:t>, and </a:t>
            </a:r>
          </a:p>
          <a:p>
            <a:pPr marL="342900" indent="-228600">
              <a:lnSpc>
                <a:spcPct val="90000"/>
              </a:lnSpc>
              <a:spcAft>
                <a:spcPts val="600"/>
              </a:spcAft>
              <a:buFont typeface="Arial" panose="020B0604020202020204" pitchFamily="34" charset="0"/>
              <a:buChar char="•"/>
            </a:pPr>
            <a:r>
              <a:rPr lang="en-US" sz="2400" b="1" i="1" dirty="0">
                <a:solidFill>
                  <a:schemeClr val="bg1"/>
                </a:solidFill>
                <a:effectLst/>
              </a:rPr>
              <a:t>sustain livelihood options of the harvesters directly dependent on the resource;</a:t>
            </a:r>
            <a:r>
              <a:rPr lang="en-US" dirty="0">
                <a:solidFill>
                  <a:schemeClr val="bg1"/>
                </a:solidFill>
                <a:effectLst/>
              </a:rPr>
              <a:t> they are the custodians, knowledge-bearers, and their families directly dependent on the resource. </a:t>
            </a:r>
            <a:endParaRPr lang="en-US" dirty="0">
              <a:solidFill>
                <a:schemeClr val="bg1"/>
              </a:solidFill>
            </a:endParaRPr>
          </a:p>
        </p:txBody>
      </p:sp>
      <p:sp>
        <p:nvSpPr>
          <p:cNvPr id="6" name="Content Placeholder 2">
            <a:extLst>
              <a:ext uri="{FF2B5EF4-FFF2-40B4-BE49-F238E27FC236}">
                <a16:creationId xmlns:a16="http://schemas.microsoft.com/office/drawing/2014/main" id="{44147A03-7A60-EE0E-7BF3-207D2279A8A6}"/>
              </a:ext>
            </a:extLst>
          </p:cNvPr>
          <p:cNvSpPr txBox="1">
            <a:spLocks/>
          </p:cNvSpPr>
          <p:nvPr/>
        </p:nvSpPr>
        <p:spPr>
          <a:xfrm>
            <a:off x="354420" y="2141610"/>
            <a:ext cx="4451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261430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field of tall grass&#10;&#10;Description automatically generated">
            <a:extLst>
              <a:ext uri="{FF2B5EF4-FFF2-40B4-BE49-F238E27FC236}">
                <a16:creationId xmlns:a16="http://schemas.microsoft.com/office/drawing/2014/main" id="{6D5E95E7-E9A9-AC9D-46E6-ACB7D8D6B301}"/>
              </a:ext>
            </a:extLst>
          </p:cNvPr>
          <p:cNvPicPr>
            <a:picLocks noChangeAspect="1"/>
          </p:cNvPicPr>
          <p:nvPr/>
        </p:nvPicPr>
        <p:blipFill rotWithShape="1">
          <a:blip r:embed="rId3"/>
          <a:srcRect l="16671" t="5691" r="3748" b="-1"/>
          <a:stretch/>
        </p:blipFill>
        <p:spPr>
          <a:xfrm>
            <a:off x="3522468" y="-8127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CBFDB7-92D5-A9DB-7064-1C49966AB994}"/>
              </a:ext>
            </a:extLst>
          </p:cNvPr>
          <p:cNvSpPr txBox="1">
            <a:spLocks/>
          </p:cNvSpPr>
          <p:nvPr/>
        </p:nvSpPr>
        <p:spPr>
          <a:xfrm>
            <a:off x="371094" y="1161288"/>
            <a:ext cx="3438144"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pPr>
              <a:spcAft>
                <a:spcPts val="600"/>
              </a:spcAft>
            </a:pPr>
            <a:r>
              <a:rPr lang="en-US" sz="2400">
                <a:solidFill>
                  <a:schemeClr val="bg1"/>
                </a:solidFill>
                <a:latin typeface="+mj-lt"/>
              </a:rPr>
              <a:t>What does “sustainability” mean for Fynbos sectors?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8E8248-145A-79D3-5F40-29335B4A9A8A}"/>
              </a:ext>
            </a:extLst>
          </p:cNvPr>
          <p:cNvSpPr txBox="1"/>
          <p:nvPr/>
        </p:nvSpPr>
        <p:spPr>
          <a:xfrm>
            <a:off x="371094" y="2718054"/>
            <a:ext cx="5511546" cy="3207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000" dirty="0">
                <a:solidFill>
                  <a:schemeClr val="bg1"/>
                </a:solidFill>
              </a:rPr>
              <a:t>Source product with tea producers who adhere to best practice</a:t>
            </a:r>
          </a:p>
          <a:p>
            <a:pPr marL="114300">
              <a:lnSpc>
                <a:spcPct val="90000"/>
              </a:lnSpc>
              <a:spcAft>
                <a:spcPts val="600"/>
              </a:spcAft>
            </a:pPr>
            <a:endParaRPr lang="en-US" sz="2000" dirty="0">
              <a:solidFill>
                <a:schemeClr val="bg1"/>
              </a:solidFill>
            </a:endParaRPr>
          </a:p>
          <a:p>
            <a:pPr marL="342900" indent="-228600">
              <a:lnSpc>
                <a:spcPct val="90000"/>
              </a:lnSpc>
              <a:spcAft>
                <a:spcPts val="600"/>
              </a:spcAft>
              <a:buFont typeface="Arial" panose="020B0604020202020204" pitchFamily="34" charset="0"/>
              <a:buChar char="•"/>
            </a:pPr>
            <a:r>
              <a:rPr lang="en-US" sz="2000" dirty="0">
                <a:solidFill>
                  <a:schemeClr val="bg1"/>
                </a:solidFill>
              </a:rPr>
              <a:t>Support producers in their efforts to fulfill certification obligations and best practice</a:t>
            </a:r>
          </a:p>
          <a:p>
            <a:pPr marL="342900" indent="-228600">
              <a:lnSpc>
                <a:spcPct val="90000"/>
              </a:lnSpc>
              <a:spcAft>
                <a:spcPts val="600"/>
              </a:spcAft>
              <a:buFont typeface="Arial" panose="020B0604020202020204" pitchFamily="34" charset="0"/>
              <a:buChar char="•"/>
            </a:pPr>
            <a:endParaRPr lang="en-US" sz="2000" dirty="0">
              <a:solidFill>
                <a:schemeClr val="bg1"/>
              </a:solidFill>
            </a:endParaRPr>
          </a:p>
          <a:p>
            <a:pPr marL="342900" indent="-228600">
              <a:lnSpc>
                <a:spcPct val="90000"/>
              </a:lnSpc>
              <a:spcAft>
                <a:spcPts val="600"/>
              </a:spcAft>
              <a:buFont typeface="Arial" panose="020B0604020202020204" pitchFamily="34" charset="0"/>
              <a:buChar char="•"/>
            </a:pPr>
            <a:r>
              <a:rPr lang="en-US" sz="2000" dirty="0">
                <a:solidFill>
                  <a:schemeClr val="bg1"/>
                </a:solidFill>
              </a:rPr>
              <a:t>Become familiar with the sector as a combination of people, plants and place</a:t>
            </a:r>
          </a:p>
        </p:txBody>
      </p:sp>
      <p:sp>
        <p:nvSpPr>
          <p:cNvPr id="6" name="Content Placeholder 2">
            <a:extLst>
              <a:ext uri="{FF2B5EF4-FFF2-40B4-BE49-F238E27FC236}">
                <a16:creationId xmlns:a16="http://schemas.microsoft.com/office/drawing/2014/main" id="{44147A03-7A60-EE0E-7BF3-207D2279A8A6}"/>
              </a:ext>
            </a:extLst>
          </p:cNvPr>
          <p:cNvSpPr txBox="1">
            <a:spLocks/>
          </p:cNvSpPr>
          <p:nvPr/>
        </p:nvSpPr>
        <p:spPr>
          <a:xfrm>
            <a:off x="354420" y="2141610"/>
            <a:ext cx="4451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3636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ED5A7E2-8438-CFB9-4477-EB4E148343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0806" y="1432560"/>
            <a:ext cx="7700079" cy="515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 name="Title 3">
            <a:extLst>
              <a:ext uri="{FF2B5EF4-FFF2-40B4-BE49-F238E27FC236}">
                <a16:creationId xmlns:a16="http://schemas.microsoft.com/office/drawing/2014/main" id="{E0654778-1860-A4AF-3DF6-8077540A31D4}"/>
              </a:ext>
            </a:extLst>
          </p:cNvPr>
          <p:cNvSpPr>
            <a:spLocks noGrp="1"/>
          </p:cNvSpPr>
          <p:nvPr>
            <p:ph type="title"/>
          </p:nvPr>
        </p:nvSpPr>
        <p:spPr>
          <a:xfrm>
            <a:off x="347907" y="266387"/>
            <a:ext cx="8903670" cy="1019176"/>
          </a:xfrm>
        </p:spPr>
        <p:txBody>
          <a:bodyPr/>
          <a:lstStyle/>
          <a:p>
            <a:r>
              <a:rPr lang="en-US" dirty="0"/>
              <a:t>Dankie. Thank you. Nkosi.</a:t>
            </a:r>
          </a:p>
        </p:txBody>
      </p:sp>
      <p:sp>
        <p:nvSpPr>
          <p:cNvPr id="3" name="TextBox 2">
            <a:extLst>
              <a:ext uri="{FF2B5EF4-FFF2-40B4-BE49-F238E27FC236}">
                <a16:creationId xmlns:a16="http://schemas.microsoft.com/office/drawing/2014/main" id="{2581024D-42D5-7D5E-97D2-F9815021F7C9}"/>
              </a:ext>
            </a:extLst>
          </p:cNvPr>
          <p:cNvSpPr txBox="1"/>
          <p:nvPr/>
        </p:nvSpPr>
        <p:spPr>
          <a:xfrm>
            <a:off x="3053953" y="2771686"/>
            <a:ext cx="6107906" cy="2031325"/>
          </a:xfrm>
          <a:prstGeom prst="rect">
            <a:avLst/>
          </a:prstGeom>
          <a:noFill/>
        </p:spPr>
        <p:txBody>
          <a:bodyPr wrap="square">
            <a:spAutoFit/>
          </a:bodyPr>
          <a:lstStyle/>
          <a:p>
            <a:pPr algn="ctr"/>
            <a:r>
              <a:rPr lang="en-Z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Dr Rhoda Malgas</a:t>
            </a:r>
            <a:br>
              <a:rPr lang="en-Z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Department of Conservation Ecology and Entomology</a:t>
            </a:r>
            <a:br>
              <a:rPr lang="en-Z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Stellenbosch University</a:t>
            </a:r>
            <a:br>
              <a:rPr lang="en-Z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South Africa</a:t>
            </a:r>
          </a:p>
          <a:p>
            <a:pPr algn="ctr"/>
            <a:r>
              <a:rPr lang="en-ZA" dirty="0">
                <a:solidFill>
                  <a:srgbClr val="FFFFFF"/>
                </a:solidFill>
                <a:latin typeface="Calibri" panose="020F0502020204030204" pitchFamily="34" charset="0"/>
                <a:cs typeface="Times New Roman" panose="02020603050405020304" pitchFamily="18" charset="0"/>
                <a:hlinkClick r:id="rId4"/>
              </a:rPr>
              <a:t>rmalgas@sun.ac.za</a:t>
            </a:r>
            <a:endParaRPr lang="en-ZA" dirty="0">
              <a:solidFill>
                <a:srgbClr val="FFFFFF"/>
              </a:solidFill>
              <a:latin typeface="Calibri" panose="020F0502020204030204" pitchFamily="34" charset="0"/>
              <a:cs typeface="Times New Roman" panose="02020603050405020304" pitchFamily="18" charset="0"/>
            </a:endParaRPr>
          </a:p>
          <a:p>
            <a:pPr algn="ctr"/>
            <a:r>
              <a:rPr lang="en-ZA" dirty="0">
                <a:solidFill>
                  <a:srgbClr val="FFFFFF"/>
                </a:solidFill>
                <a:latin typeface="Calibri" panose="020F0502020204030204" pitchFamily="34" charset="0"/>
                <a:cs typeface="Times New Roman" panose="02020603050405020304" pitchFamily="18" charset="0"/>
              </a:rPr>
              <a:t>0826722750</a:t>
            </a:r>
          </a:p>
          <a:p>
            <a:pPr algn="ctr"/>
            <a:endParaRPr lang="en-ZA" dirty="0">
              <a:solidFill>
                <a:srgbClr val="FFFFFF"/>
              </a:solidFill>
            </a:endParaRPr>
          </a:p>
        </p:txBody>
      </p:sp>
      <p:pic>
        <p:nvPicPr>
          <p:cNvPr id="1026" name="Picture 2">
            <a:extLst>
              <a:ext uri="{FF2B5EF4-FFF2-40B4-BE49-F238E27FC236}">
                <a16:creationId xmlns:a16="http://schemas.microsoft.com/office/drawing/2014/main" id="{95A9C649-7203-9FFA-63F6-DB5E9B5F7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91626" y="4803011"/>
            <a:ext cx="1432560" cy="143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99327"/>
      </p:ext>
    </p:extLst>
  </p:cSld>
  <p:clrMapOvr>
    <a:masterClrMapping/>
  </p:clrMapOvr>
</p:sld>
</file>

<file path=ppt/theme/theme1.xml><?xml version="1.0" encoding="utf-8"?>
<a:theme xmlns:a="http://schemas.openxmlformats.org/drawingml/2006/main" name="Office Theme">
  <a:themeElements>
    <a:clrScheme name="AGRI#2022">
      <a:dk1>
        <a:srgbClr val="4D5356"/>
      </a:dk1>
      <a:lt1>
        <a:srgbClr val="FFFFFF"/>
      </a:lt1>
      <a:dk2>
        <a:srgbClr val="4D5356"/>
      </a:dk2>
      <a:lt2>
        <a:srgbClr val="FFFFFF"/>
      </a:lt2>
      <a:accent1>
        <a:srgbClr val="61223B"/>
      </a:accent1>
      <a:accent2>
        <a:srgbClr val="B79962"/>
      </a:accent2>
      <a:accent3>
        <a:srgbClr val="658D1B"/>
      </a:accent3>
      <a:accent4>
        <a:srgbClr val="8C979A"/>
      </a:accent4>
      <a:accent5>
        <a:srgbClr val="61223B"/>
      </a:accent5>
      <a:accent6>
        <a:srgbClr val="8B2346"/>
      </a:accent6>
      <a:hlink>
        <a:srgbClr val="B79962"/>
      </a:hlink>
      <a:folHlink>
        <a:srgbClr val="8C979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-apple-system</vt:lpstr>
      <vt:lpstr>Arial</vt:lpstr>
      <vt:lpstr>Calibri</vt:lpstr>
      <vt:lpstr>Raleway</vt:lpstr>
      <vt:lpstr>Trebuchet MS</vt:lpstr>
      <vt:lpstr>Office Theme</vt:lpstr>
      <vt:lpstr>Why the only sustainable economy for rooibos and honeybush is green   Dr Rhoda Malgas Department of Conservation Ecology and Entomology Stellenbosch University South Africa  African Biotrade Conference: Sandton, Johannesburg 15 September 2023</vt:lpstr>
      <vt:lpstr>Rooibos and honeybush are relatives, so they are ecologically similar. </vt:lpstr>
      <vt:lpstr>Wild rooibos and honeybush are relatives of cultivated plants traded in international markets.</vt:lpstr>
      <vt:lpstr>Fynbos – the home of rooibos and honeybush tea, unique to South Africa</vt:lpstr>
      <vt:lpstr>Rooibos (Aspalathus linearis) and Honeybush (Cyclopia spp.) - ecophysiological adaptations</vt:lpstr>
      <vt:lpstr>Ecophysiological characteristics drive plant growth, health and tea quality… and harvest sustainability!</vt:lpstr>
      <vt:lpstr>PowerPoint Presentation</vt:lpstr>
      <vt:lpstr>PowerPoint Presentation</vt:lpstr>
      <vt:lpstr>Dankie. Thank you. Nkosi.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only sustainable economy for rooibos and honeybush is green   Dr Rhoda Malgas Department of Conservation Ecology and Entomology Stellenbosch University South Africa  African Biotrade Conference: Sandton, Johannesburg 15 September 2023</dc:title>
  <cp:lastModifiedBy>El Mohamadi, Adrie GIZ ZA</cp:lastModifiedBy>
  <cp:revision>1</cp:revision>
  <dcterms:modified xsi:type="dcterms:W3CDTF">2023-09-13T21:45:57Z</dcterms:modified>
</cp:coreProperties>
</file>